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60" r:id="rId3"/>
    <p:sldId id="282" r:id="rId4"/>
    <p:sldId id="312" r:id="rId5"/>
    <p:sldId id="344" r:id="rId6"/>
    <p:sldId id="345" r:id="rId7"/>
    <p:sldId id="286" r:id="rId8"/>
    <p:sldId id="346" r:id="rId9"/>
    <p:sldId id="347" r:id="rId10"/>
    <p:sldId id="351" r:id="rId11"/>
    <p:sldId id="288" r:id="rId12"/>
    <p:sldId id="354" r:id="rId13"/>
    <p:sldId id="292" r:id="rId14"/>
    <p:sldId id="348" r:id="rId15"/>
    <p:sldId id="349" r:id="rId16"/>
    <p:sldId id="350" r:id="rId17"/>
    <p:sldId id="352" r:id="rId18"/>
    <p:sldId id="353" r:id="rId19"/>
    <p:sldId id="302" r:id="rId20"/>
    <p:sldId id="308" r:id="rId21"/>
    <p:sldId id="317" r:id="rId22"/>
  </p:sldIdLst>
  <p:sldSz cx="9144000" cy="5143500" type="screen16x9"/>
  <p:notesSz cx="6858000" cy="9144000"/>
  <p:embeddedFontLst>
    <p:embeddedFont>
      <p:font typeface="Catamaran" panose="020B0604020202020204" charset="0"/>
      <p:regular r:id="rId24"/>
      <p:bold r:id="rId25"/>
    </p:embeddedFont>
    <p:embeddedFont>
      <p:font typeface="Cormorant Garamond" panose="020B060402020202020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oppins ExtraBold" panose="00000900000000000000" pitchFamily="2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EC6D93E-93FA-4BAD-BCD9-B14312ACCCB6}">
          <p14:sldIdLst>
            <p14:sldId id="256"/>
            <p14:sldId id="260"/>
            <p14:sldId id="282"/>
            <p14:sldId id="312"/>
            <p14:sldId id="344"/>
            <p14:sldId id="345"/>
            <p14:sldId id="286"/>
            <p14:sldId id="346"/>
            <p14:sldId id="347"/>
            <p14:sldId id="351"/>
            <p14:sldId id="288"/>
            <p14:sldId id="354"/>
            <p14:sldId id="292"/>
            <p14:sldId id="348"/>
            <p14:sldId id="349"/>
            <p14:sldId id="350"/>
            <p14:sldId id="352"/>
            <p14:sldId id="353"/>
            <p14:sldId id="302"/>
            <p14:sldId id="308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1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C57942-BACE-455F-8F7A-7B0FF8FCA213}">
  <a:tblStyle styleId="{22C57942-BACE-455F-8F7A-7B0FF8FCA2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840" y="156"/>
      </p:cViewPr>
      <p:guideLst>
        <p:guide orient="horz" pos="271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222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60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0e9556494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0e9556494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0e9556494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0e9556494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58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0e9556494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0e9556494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701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0e9556494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0e9556494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810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933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122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0e9556494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0e9556494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0e9556494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0e9556494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002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42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0e9556494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0e9556494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07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0e9556494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0e9556494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66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67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07550" y="33214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1359700" y="855125"/>
            <a:ext cx="6424500" cy="3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1459022" y="934828"/>
            <a:ext cx="6225900" cy="3273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2002700" y="970175"/>
            <a:ext cx="51387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2082141" y="1033923"/>
            <a:ext cx="4979400" cy="2618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2"/>
          </p:nvPr>
        </p:nvSpPr>
        <p:spPr>
          <a:xfrm>
            <a:off x="937700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1031200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 idx="3"/>
          </p:nvPr>
        </p:nvSpPr>
        <p:spPr>
          <a:xfrm>
            <a:off x="3484419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4"/>
          </p:nvPr>
        </p:nvSpPr>
        <p:spPr>
          <a:xfrm>
            <a:off x="3577825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 idx="5"/>
          </p:nvPr>
        </p:nvSpPr>
        <p:spPr>
          <a:xfrm>
            <a:off x="6031146" y="1414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6"/>
          </p:nvPr>
        </p:nvSpPr>
        <p:spPr>
          <a:xfrm>
            <a:off x="6124600" y="3719425"/>
            <a:ext cx="1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584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568000" y="2626550"/>
            <a:ext cx="27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4833399" y="2626550"/>
            <a:ext cx="27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951897" y="30379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686500" y="30379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56825" y="1888850"/>
            <a:ext cx="41178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956825" y="1127938"/>
            <a:ext cx="41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754800" y="1254038"/>
            <a:ext cx="4438500" cy="1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3754800" y="2884763"/>
            <a:ext cx="38520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title" idx="2"/>
          </p:nvPr>
        </p:nvSpPr>
        <p:spPr>
          <a:xfrm>
            <a:off x="937700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937700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3"/>
          </p:nvPr>
        </p:nvSpPr>
        <p:spPr>
          <a:xfrm>
            <a:off x="3484419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4"/>
          </p:nvPr>
        </p:nvSpPr>
        <p:spPr>
          <a:xfrm>
            <a:off x="3484422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5"/>
          </p:nvPr>
        </p:nvSpPr>
        <p:spPr>
          <a:xfrm>
            <a:off x="6031146" y="31871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6"/>
          </p:nvPr>
        </p:nvSpPr>
        <p:spPr>
          <a:xfrm>
            <a:off x="6031150" y="35986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7" hasCustomPrompt="1"/>
          </p:nvPr>
        </p:nvSpPr>
        <p:spPr>
          <a:xfrm>
            <a:off x="1502000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 idx="8" hasCustomPrompt="1"/>
          </p:nvPr>
        </p:nvSpPr>
        <p:spPr>
          <a:xfrm>
            <a:off x="4046975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9" hasCustomPrompt="1"/>
          </p:nvPr>
        </p:nvSpPr>
        <p:spPr>
          <a:xfrm>
            <a:off x="6591950" y="2138804"/>
            <a:ext cx="10467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507400" y="399650"/>
            <a:ext cx="81291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633075" y="500500"/>
            <a:ext cx="78777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2234025" y="399650"/>
            <a:ext cx="4675800" cy="43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2345850" y="500500"/>
            <a:ext cx="4452600" cy="4142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3220300" y="3561000"/>
            <a:ext cx="270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2854638" y="539400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2854638" y="14982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62" r:id="rId5"/>
    <p:sldLayoutId id="2147483667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8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35"/>
          <p:cNvCxnSpPr/>
          <p:nvPr/>
        </p:nvCxnSpPr>
        <p:spPr>
          <a:xfrm>
            <a:off x="4065100" y="3174238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ctrTitle"/>
          </p:nvPr>
        </p:nvSpPr>
        <p:spPr>
          <a:xfrm>
            <a:off x="1425100" y="1346263"/>
            <a:ext cx="6294000" cy="17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2022 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MARKETING PLAN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4D10C4-4CA8-04D4-A7FD-806A09CDA2D9}"/>
              </a:ext>
            </a:extLst>
          </p:cNvPr>
          <p:cNvSpPr txBox="1"/>
          <p:nvPr/>
        </p:nvSpPr>
        <p:spPr>
          <a:xfrm>
            <a:off x="2501153" y="3270325"/>
            <a:ext cx="4141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tamaran" panose="020B0604020202020204" charset="0"/>
                <a:cs typeface="Catamaran" panose="020B0604020202020204" charset="0"/>
              </a:rPr>
              <a:t>For</a:t>
            </a:r>
          </a:p>
          <a:p>
            <a:pPr algn="ctr"/>
            <a:r>
              <a:rPr lang="it-IT" dirty="0">
                <a:latin typeface="Catamaran" panose="020B0604020202020204" charset="0"/>
                <a:cs typeface="Catamaran" panose="020B0604020202020204" charset="0"/>
              </a:rPr>
              <a:t>Ristorante Palladino</a:t>
            </a:r>
          </a:p>
        </p:txBody>
      </p:sp>
      <p:pic>
        <p:nvPicPr>
          <p:cNvPr id="1026" name="Picture 2" descr="Ottenere o perdere una, due o tre stelle Michelin: di quanto aumenta o  diminuisce il fatturato secondo uno studio - Reporter Gourmet">
            <a:extLst>
              <a:ext uri="{FF2B5EF4-FFF2-40B4-BE49-F238E27FC236}">
                <a16:creationId xmlns:a16="http://schemas.microsoft.com/office/drawing/2014/main" id="{48D6BBEE-E7E9-8EC5-83DC-E1133DA2E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00" y="3760539"/>
            <a:ext cx="258184" cy="2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ttenere o perdere una, due o tre stelle Michelin: di quanto aumenta o  diminuisce il fatturato secondo uno studio - Reporter Gourmet">
            <a:extLst>
              <a:ext uri="{FF2B5EF4-FFF2-40B4-BE49-F238E27FC236}">
                <a16:creationId xmlns:a16="http://schemas.microsoft.com/office/drawing/2014/main" id="{60B9B674-5D7A-2A24-48A9-C251E189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909" y="3760539"/>
            <a:ext cx="258184" cy="2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ttenere o perdere una, due o tre stelle Michelin: di quanto aumenta o  diminuisce il fatturato secondo uno studio - Reporter Gourmet">
            <a:extLst>
              <a:ext uri="{FF2B5EF4-FFF2-40B4-BE49-F238E27FC236}">
                <a16:creationId xmlns:a16="http://schemas.microsoft.com/office/drawing/2014/main" id="{B7B34DB2-B388-BA76-773E-0FEA4A482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18" y="3760539"/>
            <a:ext cx="258184" cy="2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Google Shape;1024;p67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 ANALYSIS</a:t>
            </a:r>
            <a:endParaRPr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0C1E84-D2D9-0375-08FB-34FC342853E0}"/>
              </a:ext>
            </a:extLst>
          </p:cNvPr>
          <p:cNvSpPr txBox="1"/>
          <p:nvPr/>
        </p:nvSpPr>
        <p:spPr>
          <a:xfrm>
            <a:off x="640005" y="1276010"/>
            <a:ext cx="786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MICHELIN STAR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DD9C453-88E5-A411-60C4-477C5980D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5" t="47037" r="9223" b="22720"/>
          <a:stretch/>
        </p:blipFill>
        <p:spPr>
          <a:xfrm>
            <a:off x="781602" y="1583787"/>
            <a:ext cx="7580646" cy="155474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AA943DF-2B09-7EFA-4B26-40E4B8AAE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00" t="44442" r="55543" b="22721"/>
          <a:stretch/>
        </p:blipFill>
        <p:spPr>
          <a:xfrm>
            <a:off x="3289588" y="3010329"/>
            <a:ext cx="2564824" cy="15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00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Google Shape;1024;p67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 E METRICHE DA SEGUIRE</a:t>
            </a:r>
            <a:endParaRPr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4DE492E6-A9AB-6C72-6328-C367B1AADA52}"/>
              </a:ext>
            </a:extLst>
          </p:cNvPr>
          <p:cNvSpPr/>
          <p:nvPr/>
        </p:nvSpPr>
        <p:spPr>
          <a:xfrm>
            <a:off x="1523999" y="1564640"/>
            <a:ext cx="1127760" cy="5727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6E23D16-E657-680F-6697-AA6A0EC4321D}"/>
              </a:ext>
            </a:extLst>
          </p:cNvPr>
          <p:cNvSpPr/>
          <p:nvPr/>
        </p:nvSpPr>
        <p:spPr>
          <a:xfrm>
            <a:off x="4008120" y="1564640"/>
            <a:ext cx="1127760" cy="5727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658555CC-AB2C-A85E-7B07-704435FAE107}"/>
              </a:ext>
            </a:extLst>
          </p:cNvPr>
          <p:cNvSpPr/>
          <p:nvPr/>
        </p:nvSpPr>
        <p:spPr>
          <a:xfrm>
            <a:off x="6492243" y="1564640"/>
            <a:ext cx="1127760" cy="5727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D39010-1F13-539E-E2AD-171B3051FACC}"/>
              </a:ext>
            </a:extLst>
          </p:cNvPr>
          <p:cNvSpPr txBox="1"/>
          <p:nvPr/>
        </p:nvSpPr>
        <p:spPr>
          <a:xfrm>
            <a:off x="1529079" y="1697099"/>
            <a:ext cx="111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TOFU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05566C-52E3-E0C6-DBFB-7A62D6EA1482}"/>
              </a:ext>
            </a:extLst>
          </p:cNvPr>
          <p:cNvSpPr txBox="1"/>
          <p:nvPr/>
        </p:nvSpPr>
        <p:spPr>
          <a:xfrm>
            <a:off x="4013200" y="1697100"/>
            <a:ext cx="111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MOFU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617922-C981-5F1B-BF01-3892322E20F5}"/>
              </a:ext>
            </a:extLst>
          </p:cNvPr>
          <p:cNvSpPr txBox="1"/>
          <p:nvPr/>
        </p:nvSpPr>
        <p:spPr>
          <a:xfrm>
            <a:off x="6502401" y="1697101"/>
            <a:ext cx="111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BOFU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00ABE9-B13C-D589-6CBD-62C6A13B5D35}"/>
              </a:ext>
            </a:extLst>
          </p:cNvPr>
          <p:cNvSpPr txBox="1"/>
          <p:nvPr/>
        </p:nvSpPr>
        <p:spPr>
          <a:xfrm>
            <a:off x="1046480" y="2225040"/>
            <a:ext cx="2103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200" dirty="0">
                <a:latin typeface="Cormorant Garamond" panose="020B0604020202020204" charset="0"/>
                <a:ea typeface="Cormorant Garamond" panose="020B0604020202020204" charset="0"/>
              </a:rPr>
              <a:t>REACH</a:t>
            </a:r>
          </a:p>
          <a:p>
            <a:endParaRPr lang="it-IT" sz="1200" dirty="0">
              <a:latin typeface="Cormorant Garamond" panose="020B0604020202020204" charset="0"/>
              <a:ea typeface="Cormorant Garamon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200" dirty="0">
                <a:latin typeface="Cormorant Garamond" panose="020B0604020202020204" charset="0"/>
                <a:ea typeface="Cormorant Garamond" panose="020B0604020202020204" charset="0"/>
              </a:rPr>
              <a:t>FREQUENZA</a:t>
            </a:r>
          </a:p>
          <a:p>
            <a:endParaRPr lang="it-IT" sz="1200" dirty="0">
              <a:latin typeface="Cormorant Garamond" panose="020B0604020202020204" charset="0"/>
              <a:ea typeface="Cormorant Garamon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200" dirty="0">
                <a:latin typeface="Cormorant Garamond" panose="020B0604020202020204" charset="0"/>
                <a:ea typeface="Cormorant Garamond" panose="020B0604020202020204" charset="0"/>
              </a:rPr>
              <a:t>AUDIENCE GROWTH RATE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6C3A42-E9B0-0494-435A-B58806012BFD}"/>
              </a:ext>
            </a:extLst>
          </p:cNvPr>
          <p:cNvSpPr txBox="1"/>
          <p:nvPr/>
        </p:nvSpPr>
        <p:spPr>
          <a:xfrm>
            <a:off x="3520440" y="2230540"/>
            <a:ext cx="2103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Cormorant Garamond" panose="020B0604020202020204" charset="0"/>
                <a:ea typeface="Cormorant Garamond" panose="020B0604020202020204" charset="0"/>
              </a:rPr>
              <a:t>ENGAGEMENT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Cormorant Garamond" panose="020B0604020202020204" charset="0"/>
              <a:ea typeface="Cormorant Garamon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Cormorant Garamond" panose="020B0604020202020204" charset="0"/>
                <a:ea typeface="Cormorant Garamond" panose="020B0604020202020204" charset="0"/>
              </a:rPr>
              <a:t>CPC COST PER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Cormorant Garamond" panose="020B0604020202020204" charset="0"/>
              <a:ea typeface="Cormorant Garamon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Cormorant Garamond" panose="020B0604020202020204" charset="0"/>
                <a:ea typeface="Cormorant Garamond" panose="020B0604020202020204" charset="0"/>
              </a:rPr>
              <a:t>CPM COST PER THOUSAND IMPRESSIONS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>
              <a:latin typeface="Cormorant Garamond" panose="020B0604020202020204" charset="0"/>
              <a:ea typeface="Cormorant Garamon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>
                <a:latin typeface="Cormorant Garamond" panose="020B0604020202020204" charset="0"/>
                <a:ea typeface="Cormorant Garamond" panose="020B0604020202020204" charset="0"/>
              </a:rPr>
              <a:t>VIDEO COMPLETION RATE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FC41C5-0AE4-5928-6FE7-125EC51BDE01}"/>
              </a:ext>
            </a:extLst>
          </p:cNvPr>
          <p:cNvSpPr txBox="1"/>
          <p:nvPr/>
        </p:nvSpPr>
        <p:spPr>
          <a:xfrm>
            <a:off x="5994400" y="2223551"/>
            <a:ext cx="2103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Cormorant Garamond" panose="020B0604020202020204" charset="0"/>
                <a:ea typeface="Cormorant Garamond" panose="020B0604020202020204" charset="0"/>
              </a:rPr>
              <a:t>CONVERSION RATE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Google Shape;1024;p67"/>
          <p:cNvCxnSpPr/>
          <p:nvPr/>
        </p:nvCxnSpPr>
        <p:spPr>
          <a:xfrm>
            <a:off x="4044680" y="1239520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7"/>
          <p:cNvSpPr txBox="1">
            <a:spLocks noGrp="1"/>
          </p:cNvSpPr>
          <p:nvPr>
            <p:ph type="title"/>
          </p:nvPr>
        </p:nvSpPr>
        <p:spPr>
          <a:xfrm>
            <a:off x="720000" y="410530"/>
            <a:ext cx="7704000" cy="813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PIANO INSERZIONI ED EDITORIALE</a:t>
            </a:r>
            <a:br>
              <a:rPr lang="en" dirty="0"/>
            </a:br>
            <a:r>
              <a:rPr lang="en" sz="1100" dirty="0"/>
              <a:t>CARATTERISTICHE PRINCIPALI</a:t>
            </a:r>
            <a:endParaRPr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4DE492E6-A9AB-6C72-6328-C367B1AADA52}"/>
              </a:ext>
            </a:extLst>
          </p:cNvPr>
          <p:cNvSpPr/>
          <p:nvPr/>
        </p:nvSpPr>
        <p:spPr>
          <a:xfrm>
            <a:off x="1356360" y="2944913"/>
            <a:ext cx="2021839" cy="12395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6E23D16-E657-680F-6697-AA6A0EC4321D}"/>
              </a:ext>
            </a:extLst>
          </p:cNvPr>
          <p:cNvSpPr/>
          <p:nvPr/>
        </p:nvSpPr>
        <p:spPr>
          <a:xfrm>
            <a:off x="3483609" y="2173190"/>
            <a:ext cx="2021839" cy="12395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D39010-1F13-539E-E2AD-171B3051FACC}"/>
              </a:ext>
            </a:extLst>
          </p:cNvPr>
          <p:cNvSpPr txBox="1"/>
          <p:nvPr/>
        </p:nvSpPr>
        <p:spPr>
          <a:xfrm>
            <a:off x="1404619" y="3077373"/>
            <a:ext cx="1925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LA LINGUA UTILIZZATA SEGUE IL LUOGO DI PUBBLICAZIONE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05566C-52E3-E0C6-DBFB-7A62D6EA1482}"/>
              </a:ext>
            </a:extLst>
          </p:cNvPr>
          <p:cNvSpPr txBox="1"/>
          <p:nvPr/>
        </p:nvSpPr>
        <p:spPr>
          <a:xfrm>
            <a:off x="3559808" y="2286220"/>
            <a:ext cx="1869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IL 40% DELLE PUBBLICAZIONI DESCRIVE IL RISTORANTE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D4EC65-3C09-C417-0E1A-325D887C0D3D}"/>
              </a:ext>
            </a:extLst>
          </p:cNvPr>
          <p:cNvSpPr/>
          <p:nvPr/>
        </p:nvSpPr>
        <p:spPr>
          <a:xfrm>
            <a:off x="5581647" y="2944913"/>
            <a:ext cx="2021839" cy="12395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5D87C48-4D99-88A5-1479-903E0A5795D0}"/>
              </a:ext>
            </a:extLst>
          </p:cNvPr>
          <p:cNvSpPr txBox="1"/>
          <p:nvPr/>
        </p:nvSpPr>
        <p:spPr>
          <a:xfrm>
            <a:off x="5657846" y="3087619"/>
            <a:ext cx="1869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IL 30% DELLE PUBBLICAZIONI ILLUSTRA I PIATTI DEL MENU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E27496E-FDB8-D5AF-54C5-43981A421C71}"/>
              </a:ext>
            </a:extLst>
          </p:cNvPr>
          <p:cNvSpPr/>
          <p:nvPr/>
        </p:nvSpPr>
        <p:spPr>
          <a:xfrm>
            <a:off x="5659117" y="1553430"/>
            <a:ext cx="2021839" cy="12395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0EF3791-3A76-2684-EB30-2B9F63818CC8}"/>
              </a:ext>
            </a:extLst>
          </p:cNvPr>
          <p:cNvSpPr txBox="1"/>
          <p:nvPr/>
        </p:nvSpPr>
        <p:spPr>
          <a:xfrm>
            <a:off x="5735317" y="1760999"/>
            <a:ext cx="186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Cormorant Garamond" panose="020B0604020202020204" charset="0"/>
                <a:ea typeface="Cormorant Garamond" panose="020B0604020202020204" charset="0"/>
              </a:rPr>
              <a:t>IL 30% DELLE PUBBLICAZIONI ILLUSTRA I LE MATERIE PRIME UTILIZZATE 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95A7ED0-F62F-AD2E-B5A3-C3CB29C11201}"/>
              </a:ext>
            </a:extLst>
          </p:cNvPr>
          <p:cNvSpPr/>
          <p:nvPr/>
        </p:nvSpPr>
        <p:spPr>
          <a:xfrm>
            <a:off x="1308101" y="1553430"/>
            <a:ext cx="2021839" cy="12395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C4F668C-1246-836B-2F1A-D24EE7CBEDF0}"/>
              </a:ext>
            </a:extLst>
          </p:cNvPr>
          <p:cNvSpPr txBox="1"/>
          <p:nvPr/>
        </p:nvSpPr>
        <p:spPr>
          <a:xfrm>
            <a:off x="1356360" y="1685890"/>
            <a:ext cx="1925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IL PIANO INSERZIONI PREVEDE UNA DURATA DI 2 MESI</a:t>
            </a:r>
          </a:p>
        </p:txBody>
      </p:sp>
    </p:spTree>
    <p:extLst>
      <p:ext uri="{BB962C8B-B14F-4D97-AF65-F5344CB8AC3E}">
        <p14:creationId xmlns:p14="http://schemas.microsoft.com/office/powerpoint/2010/main" val="384125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8" name="Google Shape;1048;p71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7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INSERZIONI FACEBOOK</a:t>
            </a:r>
            <a:endParaRPr dirty="0"/>
          </a:p>
        </p:txBody>
      </p:sp>
      <p:sp>
        <p:nvSpPr>
          <p:cNvPr id="2" name="Google Shape;1598;p52">
            <a:extLst>
              <a:ext uri="{FF2B5EF4-FFF2-40B4-BE49-F238E27FC236}">
                <a16:creationId xmlns:a16="http://schemas.microsoft.com/office/drawing/2014/main" id="{B10983DC-9977-7057-35CF-A86EE40101F9}"/>
              </a:ext>
            </a:extLst>
          </p:cNvPr>
          <p:cNvSpPr/>
          <p:nvPr/>
        </p:nvSpPr>
        <p:spPr>
          <a:xfrm>
            <a:off x="3675918" y="1499953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1599;p52">
            <a:extLst>
              <a:ext uri="{FF2B5EF4-FFF2-40B4-BE49-F238E27FC236}">
                <a16:creationId xmlns:a16="http://schemas.microsoft.com/office/drawing/2014/main" id="{2922738D-CCA6-7381-E3F3-4F4EA8EF90BF}"/>
              </a:ext>
            </a:extLst>
          </p:cNvPr>
          <p:cNvSpPr/>
          <p:nvPr/>
        </p:nvSpPr>
        <p:spPr>
          <a:xfrm>
            <a:off x="4277913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600;p52">
            <a:extLst>
              <a:ext uri="{FF2B5EF4-FFF2-40B4-BE49-F238E27FC236}">
                <a16:creationId xmlns:a16="http://schemas.microsoft.com/office/drawing/2014/main" id="{DA4ABB29-BD3B-6391-3128-9727C2BD9383}"/>
              </a:ext>
            </a:extLst>
          </p:cNvPr>
          <p:cNvSpPr/>
          <p:nvPr/>
        </p:nvSpPr>
        <p:spPr>
          <a:xfrm>
            <a:off x="4879907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1601;p52">
            <a:extLst>
              <a:ext uri="{FF2B5EF4-FFF2-40B4-BE49-F238E27FC236}">
                <a16:creationId xmlns:a16="http://schemas.microsoft.com/office/drawing/2014/main" id="{539F6A08-187F-DCA1-3B57-C5A5E06C81D0}"/>
              </a:ext>
            </a:extLst>
          </p:cNvPr>
          <p:cNvSpPr/>
          <p:nvPr/>
        </p:nvSpPr>
        <p:spPr>
          <a:xfrm>
            <a:off x="5481902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602;p52">
            <a:extLst>
              <a:ext uri="{FF2B5EF4-FFF2-40B4-BE49-F238E27FC236}">
                <a16:creationId xmlns:a16="http://schemas.microsoft.com/office/drawing/2014/main" id="{8DF8A72B-6F1F-9D8F-16DA-4AD67385C339}"/>
              </a:ext>
            </a:extLst>
          </p:cNvPr>
          <p:cNvSpPr/>
          <p:nvPr/>
        </p:nvSpPr>
        <p:spPr>
          <a:xfrm>
            <a:off x="6083897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1603;p52">
            <a:extLst>
              <a:ext uri="{FF2B5EF4-FFF2-40B4-BE49-F238E27FC236}">
                <a16:creationId xmlns:a16="http://schemas.microsoft.com/office/drawing/2014/main" id="{1BA119FC-D8D2-4298-4391-4B1FE4E18C06}"/>
              </a:ext>
            </a:extLst>
          </p:cNvPr>
          <p:cNvSpPr/>
          <p:nvPr/>
        </p:nvSpPr>
        <p:spPr>
          <a:xfrm>
            <a:off x="6685892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1604;p52">
            <a:extLst>
              <a:ext uri="{FF2B5EF4-FFF2-40B4-BE49-F238E27FC236}">
                <a16:creationId xmlns:a16="http://schemas.microsoft.com/office/drawing/2014/main" id="{BCAE7E42-053F-664E-F0C1-8075707FB3DA}"/>
              </a:ext>
            </a:extLst>
          </p:cNvPr>
          <p:cNvSpPr/>
          <p:nvPr/>
        </p:nvSpPr>
        <p:spPr>
          <a:xfrm>
            <a:off x="7287886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1605;p52">
            <a:extLst>
              <a:ext uri="{FF2B5EF4-FFF2-40B4-BE49-F238E27FC236}">
                <a16:creationId xmlns:a16="http://schemas.microsoft.com/office/drawing/2014/main" id="{0C7DAA55-7FE6-A6D4-165E-56C6A265C39F}"/>
              </a:ext>
            </a:extLst>
          </p:cNvPr>
          <p:cNvSpPr/>
          <p:nvPr/>
        </p:nvSpPr>
        <p:spPr>
          <a:xfrm>
            <a:off x="3675918" y="2069630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1606;p52">
            <a:extLst>
              <a:ext uri="{FF2B5EF4-FFF2-40B4-BE49-F238E27FC236}">
                <a16:creationId xmlns:a16="http://schemas.microsoft.com/office/drawing/2014/main" id="{0413D422-1A00-3BFB-DA89-7609D848FFAB}"/>
              </a:ext>
            </a:extLst>
          </p:cNvPr>
          <p:cNvSpPr/>
          <p:nvPr/>
        </p:nvSpPr>
        <p:spPr>
          <a:xfrm>
            <a:off x="4277913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607;p52">
            <a:extLst>
              <a:ext uri="{FF2B5EF4-FFF2-40B4-BE49-F238E27FC236}">
                <a16:creationId xmlns:a16="http://schemas.microsoft.com/office/drawing/2014/main" id="{42F6BD2A-CFEF-D24E-FB0F-AD8E424B080E}"/>
              </a:ext>
            </a:extLst>
          </p:cNvPr>
          <p:cNvSpPr/>
          <p:nvPr/>
        </p:nvSpPr>
        <p:spPr>
          <a:xfrm>
            <a:off x="4879907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608;p52">
            <a:extLst>
              <a:ext uri="{FF2B5EF4-FFF2-40B4-BE49-F238E27FC236}">
                <a16:creationId xmlns:a16="http://schemas.microsoft.com/office/drawing/2014/main" id="{A0F6B63E-9BC5-CA51-433D-14F0D7BE3A40}"/>
              </a:ext>
            </a:extLst>
          </p:cNvPr>
          <p:cNvSpPr/>
          <p:nvPr/>
        </p:nvSpPr>
        <p:spPr>
          <a:xfrm>
            <a:off x="5481902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Google Shape;1609;p52">
            <a:extLst>
              <a:ext uri="{FF2B5EF4-FFF2-40B4-BE49-F238E27FC236}">
                <a16:creationId xmlns:a16="http://schemas.microsoft.com/office/drawing/2014/main" id="{88612FC7-336C-6890-BC38-8C56863F14DE}"/>
              </a:ext>
            </a:extLst>
          </p:cNvPr>
          <p:cNvSpPr/>
          <p:nvPr/>
        </p:nvSpPr>
        <p:spPr>
          <a:xfrm>
            <a:off x="6083897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610;p52">
            <a:extLst>
              <a:ext uri="{FF2B5EF4-FFF2-40B4-BE49-F238E27FC236}">
                <a16:creationId xmlns:a16="http://schemas.microsoft.com/office/drawing/2014/main" id="{FF243314-176E-772D-5076-37D4393CC454}"/>
              </a:ext>
            </a:extLst>
          </p:cNvPr>
          <p:cNvSpPr/>
          <p:nvPr/>
        </p:nvSpPr>
        <p:spPr>
          <a:xfrm>
            <a:off x="6685892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611;p52">
            <a:extLst>
              <a:ext uri="{FF2B5EF4-FFF2-40B4-BE49-F238E27FC236}">
                <a16:creationId xmlns:a16="http://schemas.microsoft.com/office/drawing/2014/main" id="{4C30A49A-00A3-679E-E367-8D6F8272B217}"/>
              </a:ext>
            </a:extLst>
          </p:cNvPr>
          <p:cNvSpPr/>
          <p:nvPr/>
        </p:nvSpPr>
        <p:spPr>
          <a:xfrm>
            <a:off x="7287886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Google Shape;1612;p52">
            <a:extLst>
              <a:ext uri="{FF2B5EF4-FFF2-40B4-BE49-F238E27FC236}">
                <a16:creationId xmlns:a16="http://schemas.microsoft.com/office/drawing/2014/main" id="{30FB6C46-58D8-1743-3588-F81339ACA784}"/>
              </a:ext>
            </a:extLst>
          </p:cNvPr>
          <p:cNvSpPr/>
          <p:nvPr/>
        </p:nvSpPr>
        <p:spPr>
          <a:xfrm>
            <a:off x="3675918" y="2639306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613;p52">
            <a:extLst>
              <a:ext uri="{FF2B5EF4-FFF2-40B4-BE49-F238E27FC236}">
                <a16:creationId xmlns:a16="http://schemas.microsoft.com/office/drawing/2014/main" id="{B87DAB2D-327C-8280-A9A2-00CE62B67011}"/>
              </a:ext>
            </a:extLst>
          </p:cNvPr>
          <p:cNvSpPr/>
          <p:nvPr/>
        </p:nvSpPr>
        <p:spPr>
          <a:xfrm>
            <a:off x="4277913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614;p52">
            <a:extLst>
              <a:ext uri="{FF2B5EF4-FFF2-40B4-BE49-F238E27FC236}">
                <a16:creationId xmlns:a16="http://schemas.microsoft.com/office/drawing/2014/main" id="{5C0DD228-9BA3-0C0E-3A68-6E9623DD568B}"/>
              </a:ext>
            </a:extLst>
          </p:cNvPr>
          <p:cNvSpPr/>
          <p:nvPr/>
        </p:nvSpPr>
        <p:spPr>
          <a:xfrm>
            <a:off x="4879907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615;p52">
            <a:extLst>
              <a:ext uri="{FF2B5EF4-FFF2-40B4-BE49-F238E27FC236}">
                <a16:creationId xmlns:a16="http://schemas.microsoft.com/office/drawing/2014/main" id="{BCC17424-7890-CC35-E01B-1D2C1CA8752F}"/>
              </a:ext>
            </a:extLst>
          </p:cNvPr>
          <p:cNvSpPr/>
          <p:nvPr/>
        </p:nvSpPr>
        <p:spPr>
          <a:xfrm>
            <a:off x="5481902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1616;p52">
            <a:extLst>
              <a:ext uri="{FF2B5EF4-FFF2-40B4-BE49-F238E27FC236}">
                <a16:creationId xmlns:a16="http://schemas.microsoft.com/office/drawing/2014/main" id="{DC3A8BCF-ED24-25C6-F197-BE586A2EFF64}"/>
              </a:ext>
            </a:extLst>
          </p:cNvPr>
          <p:cNvSpPr/>
          <p:nvPr/>
        </p:nvSpPr>
        <p:spPr>
          <a:xfrm>
            <a:off x="6083897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1617;p52">
            <a:extLst>
              <a:ext uri="{FF2B5EF4-FFF2-40B4-BE49-F238E27FC236}">
                <a16:creationId xmlns:a16="http://schemas.microsoft.com/office/drawing/2014/main" id="{D926EE1E-9ECA-21AE-1F9B-70F2CBA93FAD}"/>
              </a:ext>
            </a:extLst>
          </p:cNvPr>
          <p:cNvSpPr/>
          <p:nvPr/>
        </p:nvSpPr>
        <p:spPr>
          <a:xfrm>
            <a:off x="6685892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1618;p52">
            <a:extLst>
              <a:ext uri="{FF2B5EF4-FFF2-40B4-BE49-F238E27FC236}">
                <a16:creationId xmlns:a16="http://schemas.microsoft.com/office/drawing/2014/main" id="{2F5EC58D-DFD4-21F0-8997-5AC9D2C86401}"/>
              </a:ext>
            </a:extLst>
          </p:cNvPr>
          <p:cNvSpPr/>
          <p:nvPr/>
        </p:nvSpPr>
        <p:spPr>
          <a:xfrm>
            <a:off x="7287886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Google Shape;1619;p52">
            <a:extLst>
              <a:ext uri="{FF2B5EF4-FFF2-40B4-BE49-F238E27FC236}">
                <a16:creationId xmlns:a16="http://schemas.microsoft.com/office/drawing/2014/main" id="{C5FD63F4-BF74-4207-8462-0C27E9F7215D}"/>
              </a:ext>
            </a:extLst>
          </p:cNvPr>
          <p:cNvSpPr/>
          <p:nvPr/>
        </p:nvSpPr>
        <p:spPr>
          <a:xfrm>
            <a:off x="3675918" y="3208983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1620;p52">
            <a:extLst>
              <a:ext uri="{FF2B5EF4-FFF2-40B4-BE49-F238E27FC236}">
                <a16:creationId xmlns:a16="http://schemas.microsoft.com/office/drawing/2014/main" id="{AE9E5D5E-8989-8194-EACB-2CEF88F02F51}"/>
              </a:ext>
            </a:extLst>
          </p:cNvPr>
          <p:cNvSpPr/>
          <p:nvPr/>
        </p:nvSpPr>
        <p:spPr>
          <a:xfrm>
            <a:off x="4277913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1621;p52">
            <a:extLst>
              <a:ext uri="{FF2B5EF4-FFF2-40B4-BE49-F238E27FC236}">
                <a16:creationId xmlns:a16="http://schemas.microsoft.com/office/drawing/2014/main" id="{15F29D9E-534D-C529-06FF-7C4AE5EFA292}"/>
              </a:ext>
            </a:extLst>
          </p:cNvPr>
          <p:cNvSpPr/>
          <p:nvPr/>
        </p:nvSpPr>
        <p:spPr>
          <a:xfrm>
            <a:off x="4879907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1622;p52">
            <a:extLst>
              <a:ext uri="{FF2B5EF4-FFF2-40B4-BE49-F238E27FC236}">
                <a16:creationId xmlns:a16="http://schemas.microsoft.com/office/drawing/2014/main" id="{A9AB4048-3635-D104-0BEF-FF2561DCDFED}"/>
              </a:ext>
            </a:extLst>
          </p:cNvPr>
          <p:cNvSpPr/>
          <p:nvPr/>
        </p:nvSpPr>
        <p:spPr>
          <a:xfrm>
            <a:off x="5481902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1623;p52">
            <a:extLst>
              <a:ext uri="{FF2B5EF4-FFF2-40B4-BE49-F238E27FC236}">
                <a16:creationId xmlns:a16="http://schemas.microsoft.com/office/drawing/2014/main" id="{B8EA9001-68B6-2F49-FD28-11E3DB41C6D6}"/>
              </a:ext>
            </a:extLst>
          </p:cNvPr>
          <p:cNvSpPr/>
          <p:nvPr/>
        </p:nvSpPr>
        <p:spPr>
          <a:xfrm>
            <a:off x="6083897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1624;p52">
            <a:extLst>
              <a:ext uri="{FF2B5EF4-FFF2-40B4-BE49-F238E27FC236}">
                <a16:creationId xmlns:a16="http://schemas.microsoft.com/office/drawing/2014/main" id="{57FA6039-AA87-0C02-CFA2-F7EFA5FA2410}"/>
              </a:ext>
            </a:extLst>
          </p:cNvPr>
          <p:cNvSpPr/>
          <p:nvPr/>
        </p:nvSpPr>
        <p:spPr>
          <a:xfrm>
            <a:off x="6685892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Google Shape;1625;p52">
            <a:extLst>
              <a:ext uri="{FF2B5EF4-FFF2-40B4-BE49-F238E27FC236}">
                <a16:creationId xmlns:a16="http://schemas.microsoft.com/office/drawing/2014/main" id="{F9C1CEB9-8B50-99AB-427A-3DDB4B4F7A10}"/>
              </a:ext>
            </a:extLst>
          </p:cNvPr>
          <p:cNvSpPr/>
          <p:nvPr/>
        </p:nvSpPr>
        <p:spPr>
          <a:xfrm>
            <a:off x="7287886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1626;p52">
            <a:extLst>
              <a:ext uri="{FF2B5EF4-FFF2-40B4-BE49-F238E27FC236}">
                <a16:creationId xmlns:a16="http://schemas.microsoft.com/office/drawing/2014/main" id="{9AF5CD8C-9CA0-6AB8-A954-CE6D54897D3A}"/>
              </a:ext>
            </a:extLst>
          </p:cNvPr>
          <p:cNvSpPr/>
          <p:nvPr/>
        </p:nvSpPr>
        <p:spPr>
          <a:xfrm>
            <a:off x="3675918" y="3778660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1627;p52">
            <a:extLst>
              <a:ext uri="{FF2B5EF4-FFF2-40B4-BE49-F238E27FC236}">
                <a16:creationId xmlns:a16="http://schemas.microsoft.com/office/drawing/2014/main" id="{8A6490AD-5B74-EF8F-5AFF-87AAC75822AE}"/>
              </a:ext>
            </a:extLst>
          </p:cNvPr>
          <p:cNvSpPr/>
          <p:nvPr/>
        </p:nvSpPr>
        <p:spPr>
          <a:xfrm>
            <a:off x="4277913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7" name="Google Shape;1628;p52">
            <a:extLst>
              <a:ext uri="{FF2B5EF4-FFF2-40B4-BE49-F238E27FC236}">
                <a16:creationId xmlns:a16="http://schemas.microsoft.com/office/drawing/2014/main" id="{DE8D480F-B934-882B-ABA5-F79E650D34A0}"/>
              </a:ext>
            </a:extLst>
          </p:cNvPr>
          <p:cNvSpPr/>
          <p:nvPr/>
        </p:nvSpPr>
        <p:spPr>
          <a:xfrm>
            <a:off x="4879907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8" name="Google Shape;1629;p52">
            <a:extLst>
              <a:ext uri="{FF2B5EF4-FFF2-40B4-BE49-F238E27FC236}">
                <a16:creationId xmlns:a16="http://schemas.microsoft.com/office/drawing/2014/main" id="{CF02E687-FE11-C011-C397-4C64904F84B4}"/>
              </a:ext>
            </a:extLst>
          </p:cNvPr>
          <p:cNvSpPr/>
          <p:nvPr/>
        </p:nvSpPr>
        <p:spPr>
          <a:xfrm>
            <a:off x="5481902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9" name="Google Shape;1630;p52">
            <a:extLst>
              <a:ext uri="{FF2B5EF4-FFF2-40B4-BE49-F238E27FC236}">
                <a16:creationId xmlns:a16="http://schemas.microsoft.com/office/drawing/2014/main" id="{4865F186-A65C-F1AC-BA3C-453F2A449496}"/>
              </a:ext>
            </a:extLst>
          </p:cNvPr>
          <p:cNvSpPr/>
          <p:nvPr/>
        </p:nvSpPr>
        <p:spPr>
          <a:xfrm>
            <a:off x="6083897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0" name="Google Shape;1631;p52">
            <a:extLst>
              <a:ext uri="{FF2B5EF4-FFF2-40B4-BE49-F238E27FC236}">
                <a16:creationId xmlns:a16="http://schemas.microsoft.com/office/drawing/2014/main" id="{F7D4FC1B-F4FD-7192-5F1A-BC50DFF057EF}"/>
              </a:ext>
            </a:extLst>
          </p:cNvPr>
          <p:cNvSpPr/>
          <p:nvPr/>
        </p:nvSpPr>
        <p:spPr>
          <a:xfrm>
            <a:off x="6685892" y="3778660"/>
            <a:ext cx="552300" cy="42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1" name="Google Shape;1632;p52">
            <a:extLst>
              <a:ext uri="{FF2B5EF4-FFF2-40B4-BE49-F238E27FC236}">
                <a16:creationId xmlns:a16="http://schemas.microsoft.com/office/drawing/2014/main" id="{7864870F-CFF1-EC5D-3CB4-489D4386F273}"/>
              </a:ext>
            </a:extLst>
          </p:cNvPr>
          <p:cNvSpPr/>
          <p:nvPr/>
        </p:nvSpPr>
        <p:spPr>
          <a:xfrm>
            <a:off x="7287886" y="3778660"/>
            <a:ext cx="552300" cy="42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2" name="Google Shape;1633;p52">
            <a:extLst>
              <a:ext uri="{FF2B5EF4-FFF2-40B4-BE49-F238E27FC236}">
                <a16:creationId xmlns:a16="http://schemas.microsoft.com/office/drawing/2014/main" id="{38403AE1-C0EF-B25A-B646-22C4B7733AEB}"/>
              </a:ext>
            </a:extLst>
          </p:cNvPr>
          <p:cNvSpPr txBox="1"/>
          <p:nvPr/>
        </p:nvSpPr>
        <p:spPr>
          <a:xfrm flipH="1">
            <a:off x="4312239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3" name="Google Shape;1634;p52">
            <a:extLst>
              <a:ext uri="{FF2B5EF4-FFF2-40B4-BE49-F238E27FC236}">
                <a16:creationId xmlns:a16="http://schemas.microsoft.com/office/drawing/2014/main" id="{5BAF3299-920E-1754-4789-7E88EED44DB3}"/>
              </a:ext>
            </a:extLst>
          </p:cNvPr>
          <p:cNvSpPr txBox="1"/>
          <p:nvPr/>
        </p:nvSpPr>
        <p:spPr>
          <a:xfrm flipH="1">
            <a:off x="5516171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4" name="Google Shape;1635;p52">
            <a:extLst>
              <a:ext uri="{FF2B5EF4-FFF2-40B4-BE49-F238E27FC236}">
                <a16:creationId xmlns:a16="http://schemas.microsoft.com/office/drawing/2014/main" id="{0CAACBE1-67F1-9A75-7CC4-A5E33FFFCFEF}"/>
              </a:ext>
            </a:extLst>
          </p:cNvPr>
          <p:cNvSpPr txBox="1"/>
          <p:nvPr/>
        </p:nvSpPr>
        <p:spPr>
          <a:xfrm flipH="1">
            <a:off x="6118095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5" name="Google Shape;1636;p52">
            <a:extLst>
              <a:ext uri="{FF2B5EF4-FFF2-40B4-BE49-F238E27FC236}">
                <a16:creationId xmlns:a16="http://schemas.microsoft.com/office/drawing/2014/main" id="{D7C27F93-6FF0-1CC8-57F3-7EEB36271F48}"/>
              </a:ext>
            </a:extLst>
          </p:cNvPr>
          <p:cNvSpPr txBox="1"/>
          <p:nvPr/>
        </p:nvSpPr>
        <p:spPr>
          <a:xfrm flipH="1">
            <a:off x="6719932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6" name="Google Shape;1637;p52">
            <a:extLst>
              <a:ext uri="{FF2B5EF4-FFF2-40B4-BE49-F238E27FC236}">
                <a16:creationId xmlns:a16="http://schemas.microsoft.com/office/drawing/2014/main" id="{23D3B6CC-B858-B8F4-2CC2-F8B9E309B067}"/>
              </a:ext>
            </a:extLst>
          </p:cNvPr>
          <p:cNvSpPr txBox="1"/>
          <p:nvPr/>
        </p:nvSpPr>
        <p:spPr>
          <a:xfrm flipH="1">
            <a:off x="7321616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7" name="Google Shape;1638;p52">
            <a:extLst>
              <a:ext uri="{FF2B5EF4-FFF2-40B4-BE49-F238E27FC236}">
                <a16:creationId xmlns:a16="http://schemas.microsoft.com/office/drawing/2014/main" id="{004F52DA-9BCD-E350-D695-C0EF0F3AA5AA}"/>
              </a:ext>
            </a:extLst>
          </p:cNvPr>
          <p:cNvSpPr txBox="1"/>
          <p:nvPr/>
        </p:nvSpPr>
        <p:spPr>
          <a:xfrm flipH="1">
            <a:off x="4312239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8" name="Google Shape;1639;p52">
            <a:extLst>
              <a:ext uri="{FF2B5EF4-FFF2-40B4-BE49-F238E27FC236}">
                <a16:creationId xmlns:a16="http://schemas.microsoft.com/office/drawing/2014/main" id="{F6739610-42FB-56F1-C1D2-053564AA9488}"/>
              </a:ext>
            </a:extLst>
          </p:cNvPr>
          <p:cNvSpPr txBox="1"/>
          <p:nvPr/>
        </p:nvSpPr>
        <p:spPr>
          <a:xfrm flipH="1">
            <a:off x="4914214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640;p52">
            <a:extLst>
              <a:ext uri="{FF2B5EF4-FFF2-40B4-BE49-F238E27FC236}">
                <a16:creationId xmlns:a16="http://schemas.microsoft.com/office/drawing/2014/main" id="{DDBABAD7-AD83-684D-604C-71B70B2A54B8}"/>
              </a:ext>
            </a:extLst>
          </p:cNvPr>
          <p:cNvSpPr txBox="1"/>
          <p:nvPr/>
        </p:nvSpPr>
        <p:spPr>
          <a:xfrm flipH="1">
            <a:off x="5516171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641;p52">
            <a:extLst>
              <a:ext uri="{FF2B5EF4-FFF2-40B4-BE49-F238E27FC236}">
                <a16:creationId xmlns:a16="http://schemas.microsoft.com/office/drawing/2014/main" id="{32B4E5D1-2025-82C1-0FBE-1B3639B73438}"/>
              </a:ext>
            </a:extLst>
          </p:cNvPr>
          <p:cNvSpPr txBox="1"/>
          <p:nvPr/>
        </p:nvSpPr>
        <p:spPr>
          <a:xfrm flipH="1">
            <a:off x="6118095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1" name="Google Shape;1642;p52">
            <a:extLst>
              <a:ext uri="{FF2B5EF4-FFF2-40B4-BE49-F238E27FC236}">
                <a16:creationId xmlns:a16="http://schemas.microsoft.com/office/drawing/2014/main" id="{8C897851-C76F-FD6A-BD34-B5DE34D6FD94}"/>
              </a:ext>
            </a:extLst>
          </p:cNvPr>
          <p:cNvSpPr txBox="1"/>
          <p:nvPr/>
        </p:nvSpPr>
        <p:spPr>
          <a:xfrm flipH="1">
            <a:off x="6719932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4" name="Google Shape;1643;p52">
            <a:extLst>
              <a:ext uri="{FF2B5EF4-FFF2-40B4-BE49-F238E27FC236}">
                <a16:creationId xmlns:a16="http://schemas.microsoft.com/office/drawing/2014/main" id="{B4F70B86-BEBD-AD97-7D64-6309FEF10331}"/>
              </a:ext>
            </a:extLst>
          </p:cNvPr>
          <p:cNvSpPr txBox="1"/>
          <p:nvPr/>
        </p:nvSpPr>
        <p:spPr>
          <a:xfrm flipH="1">
            <a:off x="7321616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5" name="Google Shape;1644;p52">
            <a:extLst>
              <a:ext uri="{FF2B5EF4-FFF2-40B4-BE49-F238E27FC236}">
                <a16:creationId xmlns:a16="http://schemas.microsoft.com/office/drawing/2014/main" id="{E938B71F-3BEB-65F1-AA3A-A72B3BB0017A}"/>
              </a:ext>
            </a:extLst>
          </p:cNvPr>
          <p:cNvSpPr txBox="1"/>
          <p:nvPr/>
        </p:nvSpPr>
        <p:spPr>
          <a:xfrm flipH="1">
            <a:off x="4312239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6" name="Google Shape;1645;p52">
            <a:extLst>
              <a:ext uri="{FF2B5EF4-FFF2-40B4-BE49-F238E27FC236}">
                <a16:creationId xmlns:a16="http://schemas.microsoft.com/office/drawing/2014/main" id="{E7761D5F-9737-C840-F194-15FB5D31D07E}"/>
              </a:ext>
            </a:extLst>
          </p:cNvPr>
          <p:cNvSpPr txBox="1"/>
          <p:nvPr/>
        </p:nvSpPr>
        <p:spPr>
          <a:xfrm flipH="1">
            <a:off x="4914214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7" name="Google Shape;1646;p52">
            <a:extLst>
              <a:ext uri="{FF2B5EF4-FFF2-40B4-BE49-F238E27FC236}">
                <a16:creationId xmlns:a16="http://schemas.microsoft.com/office/drawing/2014/main" id="{F1BD7FC2-1073-43BA-EC39-BBDD9786A426}"/>
              </a:ext>
            </a:extLst>
          </p:cNvPr>
          <p:cNvSpPr txBox="1"/>
          <p:nvPr/>
        </p:nvSpPr>
        <p:spPr>
          <a:xfrm flipH="1">
            <a:off x="5516171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8" name="Google Shape;1647;p52">
            <a:extLst>
              <a:ext uri="{FF2B5EF4-FFF2-40B4-BE49-F238E27FC236}">
                <a16:creationId xmlns:a16="http://schemas.microsoft.com/office/drawing/2014/main" id="{BD1F23A1-AFA4-DB76-E0CD-079BD188328E}"/>
              </a:ext>
            </a:extLst>
          </p:cNvPr>
          <p:cNvSpPr txBox="1"/>
          <p:nvPr/>
        </p:nvSpPr>
        <p:spPr>
          <a:xfrm flipH="1">
            <a:off x="6118095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9" name="Google Shape;1648;p52">
            <a:extLst>
              <a:ext uri="{FF2B5EF4-FFF2-40B4-BE49-F238E27FC236}">
                <a16:creationId xmlns:a16="http://schemas.microsoft.com/office/drawing/2014/main" id="{8E249D25-A1DB-B3A9-29E6-DD07D3CE3A12}"/>
              </a:ext>
            </a:extLst>
          </p:cNvPr>
          <p:cNvSpPr txBox="1"/>
          <p:nvPr/>
        </p:nvSpPr>
        <p:spPr>
          <a:xfrm flipH="1">
            <a:off x="6719932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0" name="Google Shape;1649;p52">
            <a:extLst>
              <a:ext uri="{FF2B5EF4-FFF2-40B4-BE49-F238E27FC236}">
                <a16:creationId xmlns:a16="http://schemas.microsoft.com/office/drawing/2014/main" id="{F83CE1DF-E1D9-6F9B-0431-4E542F768E53}"/>
              </a:ext>
            </a:extLst>
          </p:cNvPr>
          <p:cNvSpPr txBox="1"/>
          <p:nvPr/>
        </p:nvSpPr>
        <p:spPr>
          <a:xfrm flipH="1">
            <a:off x="7321616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1" name="Google Shape;1650;p52">
            <a:extLst>
              <a:ext uri="{FF2B5EF4-FFF2-40B4-BE49-F238E27FC236}">
                <a16:creationId xmlns:a16="http://schemas.microsoft.com/office/drawing/2014/main" id="{C6398B93-332A-474B-F89D-E65CC8A9087E}"/>
              </a:ext>
            </a:extLst>
          </p:cNvPr>
          <p:cNvSpPr txBox="1"/>
          <p:nvPr/>
        </p:nvSpPr>
        <p:spPr>
          <a:xfrm flipH="1">
            <a:off x="4312239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2" name="Google Shape;1651;p52">
            <a:extLst>
              <a:ext uri="{FF2B5EF4-FFF2-40B4-BE49-F238E27FC236}">
                <a16:creationId xmlns:a16="http://schemas.microsoft.com/office/drawing/2014/main" id="{ACD7B19D-CA29-BC49-89D0-9513BC4AAE3F}"/>
              </a:ext>
            </a:extLst>
          </p:cNvPr>
          <p:cNvSpPr txBox="1"/>
          <p:nvPr/>
        </p:nvSpPr>
        <p:spPr>
          <a:xfrm flipH="1">
            <a:off x="4914214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3" name="Google Shape;1652;p52">
            <a:extLst>
              <a:ext uri="{FF2B5EF4-FFF2-40B4-BE49-F238E27FC236}">
                <a16:creationId xmlns:a16="http://schemas.microsoft.com/office/drawing/2014/main" id="{BA7D2D92-137E-CFDA-7823-5FBD75206C48}"/>
              </a:ext>
            </a:extLst>
          </p:cNvPr>
          <p:cNvSpPr txBox="1"/>
          <p:nvPr/>
        </p:nvSpPr>
        <p:spPr>
          <a:xfrm flipH="1">
            <a:off x="5516171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endParaRPr sz="15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4" name="Google Shape;1653;p52">
            <a:extLst>
              <a:ext uri="{FF2B5EF4-FFF2-40B4-BE49-F238E27FC236}">
                <a16:creationId xmlns:a16="http://schemas.microsoft.com/office/drawing/2014/main" id="{662AEA13-9C28-AD5A-C1D6-779684E9FA17}"/>
              </a:ext>
            </a:extLst>
          </p:cNvPr>
          <p:cNvSpPr txBox="1"/>
          <p:nvPr/>
        </p:nvSpPr>
        <p:spPr>
          <a:xfrm flipH="1">
            <a:off x="6118095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654;p52">
            <a:extLst>
              <a:ext uri="{FF2B5EF4-FFF2-40B4-BE49-F238E27FC236}">
                <a16:creationId xmlns:a16="http://schemas.microsoft.com/office/drawing/2014/main" id="{F01D44C2-37D1-F487-7624-1421EC9E1B06}"/>
              </a:ext>
            </a:extLst>
          </p:cNvPr>
          <p:cNvSpPr txBox="1"/>
          <p:nvPr/>
        </p:nvSpPr>
        <p:spPr>
          <a:xfrm flipH="1">
            <a:off x="6719932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6" name="Google Shape;1655;p52">
            <a:extLst>
              <a:ext uri="{FF2B5EF4-FFF2-40B4-BE49-F238E27FC236}">
                <a16:creationId xmlns:a16="http://schemas.microsoft.com/office/drawing/2014/main" id="{9A385D74-2846-3A9C-4AC6-99AFFF9E5229}"/>
              </a:ext>
            </a:extLst>
          </p:cNvPr>
          <p:cNvSpPr txBox="1"/>
          <p:nvPr/>
        </p:nvSpPr>
        <p:spPr>
          <a:xfrm flipH="1">
            <a:off x="7321616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7" name="Google Shape;1656;p52">
            <a:extLst>
              <a:ext uri="{FF2B5EF4-FFF2-40B4-BE49-F238E27FC236}">
                <a16:creationId xmlns:a16="http://schemas.microsoft.com/office/drawing/2014/main" id="{AE242477-3C81-A33E-1966-40E90EDDC048}"/>
              </a:ext>
            </a:extLst>
          </p:cNvPr>
          <p:cNvSpPr txBox="1"/>
          <p:nvPr/>
        </p:nvSpPr>
        <p:spPr>
          <a:xfrm flipH="1">
            <a:off x="4312239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8" name="Google Shape;1657;p52">
            <a:extLst>
              <a:ext uri="{FF2B5EF4-FFF2-40B4-BE49-F238E27FC236}">
                <a16:creationId xmlns:a16="http://schemas.microsoft.com/office/drawing/2014/main" id="{474322D4-F87D-342A-0E32-9E571B6A7B42}"/>
              </a:ext>
            </a:extLst>
          </p:cNvPr>
          <p:cNvSpPr txBox="1"/>
          <p:nvPr/>
        </p:nvSpPr>
        <p:spPr>
          <a:xfrm flipH="1">
            <a:off x="4914214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9" name="Google Shape;1658;p52">
            <a:extLst>
              <a:ext uri="{FF2B5EF4-FFF2-40B4-BE49-F238E27FC236}">
                <a16:creationId xmlns:a16="http://schemas.microsoft.com/office/drawing/2014/main" id="{05554584-2731-DF34-7D33-A02723116FC4}"/>
              </a:ext>
            </a:extLst>
          </p:cNvPr>
          <p:cNvSpPr txBox="1"/>
          <p:nvPr/>
        </p:nvSpPr>
        <p:spPr>
          <a:xfrm flipH="1">
            <a:off x="5516171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0" name="Google Shape;1659;p52">
            <a:extLst>
              <a:ext uri="{FF2B5EF4-FFF2-40B4-BE49-F238E27FC236}">
                <a16:creationId xmlns:a16="http://schemas.microsoft.com/office/drawing/2014/main" id="{0C455B47-BE83-A879-AE6B-B1D4862B987B}"/>
              </a:ext>
            </a:extLst>
          </p:cNvPr>
          <p:cNvSpPr txBox="1"/>
          <p:nvPr/>
        </p:nvSpPr>
        <p:spPr>
          <a:xfrm flipH="1">
            <a:off x="6118095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1" name="Google Shape;1660;p52">
            <a:extLst>
              <a:ext uri="{FF2B5EF4-FFF2-40B4-BE49-F238E27FC236}">
                <a16:creationId xmlns:a16="http://schemas.microsoft.com/office/drawing/2014/main" id="{4237E132-FCFE-A72E-D63C-ABD080B95BF6}"/>
              </a:ext>
            </a:extLst>
          </p:cNvPr>
          <p:cNvSpPr txBox="1"/>
          <p:nvPr/>
        </p:nvSpPr>
        <p:spPr>
          <a:xfrm flipH="1">
            <a:off x="6719932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2" name="Google Shape;1661;p52">
            <a:extLst>
              <a:ext uri="{FF2B5EF4-FFF2-40B4-BE49-F238E27FC236}">
                <a16:creationId xmlns:a16="http://schemas.microsoft.com/office/drawing/2014/main" id="{9DA4CEFC-A39D-83FE-9094-41F8A7F3BDBE}"/>
              </a:ext>
            </a:extLst>
          </p:cNvPr>
          <p:cNvSpPr txBox="1"/>
          <p:nvPr/>
        </p:nvSpPr>
        <p:spPr>
          <a:xfrm flipH="1">
            <a:off x="7321616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3" name="Google Shape;1662;p52">
            <a:extLst>
              <a:ext uri="{FF2B5EF4-FFF2-40B4-BE49-F238E27FC236}">
                <a16:creationId xmlns:a16="http://schemas.microsoft.com/office/drawing/2014/main" id="{1880A7F2-03DD-ED58-378C-EF6D3CCDF813}"/>
              </a:ext>
            </a:extLst>
          </p:cNvPr>
          <p:cNvSpPr/>
          <p:nvPr/>
        </p:nvSpPr>
        <p:spPr>
          <a:xfrm>
            <a:off x="4270309" y="1776390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4" name="Google Shape;1663;p52">
            <a:extLst>
              <a:ext uri="{FF2B5EF4-FFF2-40B4-BE49-F238E27FC236}">
                <a16:creationId xmlns:a16="http://schemas.microsoft.com/office/drawing/2014/main" id="{6BB11A78-8C4F-2A80-9CD4-C41A32BFBFD9}"/>
              </a:ext>
            </a:extLst>
          </p:cNvPr>
          <p:cNvSpPr txBox="1"/>
          <p:nvPr/>
        </p:nvSpPr>
        <p:spPr>
          <a:xfrm flipH="1">
            <a:off x="4914210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5" name="Google Shape;1664;p52">
            <a:extLst>
              <a:ext uri="{FF2B5EF4-FFF2-40B4-BE49-F238E27FC236}">
                <a16:creationId xmlns:a16="http://schemas.microsoft.com/office/drawing/2014/main" id="{81253542-4D6F-7B66-99D0-5F0D8CC5938F}"/>
              </a:ext>
            </a:extLst>
          </p:cNvPr>
          <p:cNvSpPr txBox="1"/>
          <p:nvPr/>
        </p:nvSpPr>
        <p:spPr>
          <a:xfrm flipH="1">
            <a:off x="3706474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  <a:endParaRPr sz="15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6" name="Google Shape;1665;p52">
            <a:extLst>
              <a:ext uri="{FF2B5EF4-FFF2-40B4-BE49-F238E27FC236}">
                <a16:creationId xmlns:a16="http://schemas.microsoft.com/office/drawing/2014/main" id="{C1A9FADE-6C85-E56F-42D9-ACAC02AE1209}"/>
              </a:ext>
            </a:extLst>
          </p:cNvPr>
          <p:cNvSpPr txBox="1"/>
          <p:nvPr/>
        </p:nvSpPr>
        <p:spPr>
          <a:xfrm flipH="1">
            <a:off x="3706474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7" name="Google Shape;1666;p52">
            <a:extLst>
              <a:ext uri="{FF2B5EF4-FFF2-40B4-BE49-F238E27FC236}">
                <a16:creationId xmlns:a16="http://schemas.microsoft.com/office/drawing/2014/main" id="{5ED8ACF7-7D70-F7C1-5F53-5BBC30953F77}"/>
              </a:ext>
            </a:extLst>
          </p:cNvPr>
          <p:cNvSpPr txBox="1"/>
          <p:nvPr/>
        </p:nvSpPr>
        <p:spPr>
          <a:xfrm flipH="1">
            <a:off x="3706474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2" name="Google Shape;1667;p52">
            <a:extLst>
              <a:ext uri="{FF2B5EF4-FFF2-40B4-BE49-F238E27FC236}">
                <a16:creationId xmlns:a16="http://schemas.microsoft.com/office/drawing/2014/main" id="{2B7401DA-D5C8-AD98-6F6B-2F9CD112C79F}"/>
              </a:ext>
            </a:extLst>
          </p:cNvPr>
          <p:cNvSpPr txBox="1"/>
          <p:nvPr/>
        </p:nvSpPr>
        <p:spPr>
          <a:xfrm flipH="1">
            <a:off x="3706474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3" name="Google Shape;1668;p52">
            <a:extLst>
              <a:ext uri="{FF2B5EF4-FFF2-40B4-BE49-F238E27FC236}">
                <a16:creationId xmlns:a16="http://schemas.microsoft.com/office/drawing/2014/main" id="{09374E94-A137-FCF1-37B0-A40179CE9AEC}"/>
              </a:ext>
            </a:extLst>
          </p:cNvPr>
          <p:cNvSpPr txBox="1"/>
          <p:nvPr/>
        </p:nvSpPr>
        <p:spPr>
          <a:xfrm flipH="1">
            <a:off x="3706474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8" name="Google Shape;1673;p52">
            <a:extLst>
              <a:ext uri="{FF2B5EF4-FFF2-40B4-BE49-F238E27FC236}">
                <a16:creationId xmlns:a16="http://schemas.microsoft.com/office/drawing/2014/main" id="{7E737C2B-9987-31C0-006F-09C2FF9EBDCE}"/>
              </a:ext>
            </a:extLst>
          </p:cNvPr>
          <p:cNvSpPr/>
          <p:nvPr/>
        </p:nvSpPr>
        <p:spPr>
          <a:xfrm>
            <a:off x="4285607" y="3472198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0" name="Google Shape;1675;p52">
            <a:extLst>
              <a:ext uri="{FF2B5EF4-FFF2-40B4-BE49-F238E27FC236}">
                <a16:creationId xmlns:a16="http://schemas.microsoft.com/office/drawing/2014/main" id="{D55C8C4E-CD47-574A-9BC0-87417281E617}"/>
              </a:ext>
            </a:extLst>
          </p:cNvPr>
          <p:cNvSpPr/>
          <p:nvPr/>
        </p:nvSpPr>
        <p:spPr>
          <a:xfrm>
            <a:off x="2967698" y="1982483"/>
            <a:ext cx="258000" cy="25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680;p52">
            <a:extLst>
              <a:ext uri="{FF2B5EF4-FFF2-40B4-BE49-F238E27FC236}">
                <a16:creationId xmlns:a16="http://schemas.microsoft.com/office/drawing/2014/main" id="{14E94DBE-5FBD-E4FB-D7E2-0A361AB1AEFA}"/>
              </a:ext>
            </a:extLst>
          </p:cNvPr>
          <p:cNvSpPr/>
          <p:nvPr/>
        </p:nvSpPr>
        <p:spPr>
          <a:xfrm>
            <a:off x="6076294" y="1736055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5" name="Google Shape;1681;p52">
            <a:extLst>
              <a:ext uri="{FF2B5EF4-FFF2-40B4-BE49-F238E27FC236}">
                <a16:creationId xmlns:a16="http://schemas.microsoft.com/office/drawing/2014/main" id="{CC8E23C0-C87D-DDB1-0AFF-1C48F893535E}"/>
              </a:ext>
            </a:extLst>
          </p:cNvPr>
          <p:cNvSpPr/>
          <p:nvPr/>
        </p:nvSpPr>
        <p:spPr>
          <a:xfrm>
            <a:off x="4270309" y="2345918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6" name="Google Shape;1682;p52">
            <a:extLst>
              <a:ext uri="{FF2B5EF4-FFF2-40B4-BE49-F238E27FC236}">
                <a16:creationId xmlns:a16="http://schemas.microsoft.com/office/drawing/2014/main" id="{B0123927-0D3C-DBBA-032B-A3458CA42483}"/>
              </a:ext>
            </a:extLst>
          </p:cNvPr>
          <p:cNvSpPr/>
          <p:nvPr/>
        </p:nvSpPr>
        <p:spPr>
          <a:xfrm>
            <a:off x="6065106" y="2335711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7" name="Google Shape;1683;p52">
            <a:extLst>
              <a:ext uri="{FF2B5EF4-FFF2-40B4-BE49-F238E27FC236}">
                <a16:creationId xmlns:a16="http://schemas.microsoft.com/office/drawing/2014/main" id="{5DB6F654-5166-2FD2-6FD0-CD4C41F54A96}"/>
              </a:ext>
            </a:extLst>
          </p:cNvPr>
          <p:cNvSpPr/>
          <p:nvPr/>
        </p:nvSpPr>
        <p:spPr>
          <a:xfrm>
            <a:off x="6076294" y="2935367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8" name="Google Shape;1684;p52">
            <a:extLst>
              <a:ext uri="{FF2B5EF4-FFF2-40B4-BE49-F238E27FC236}">
                <a16:creationId xmlns:a16="http://schemas.microsoft.com/office/drawing/2014/main" id="{3BDCBA8C-587E-911D-186B-210CF93A6895}"/>
              </a:ext>
            </a:extLst>
          </p:cNvPr>
          <p:cNvSpPr/>
          <p:nvPr/>
        </p:nvSpPr>
        <p:spPr>
          <a:xfrm>
            <a:off x="4300841" y="2935367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7" name="Google Shape;1678;p52">
            <a:extLst>
              <a:ext uri="{FF2B5EF4-FFF2-40B4-BE49-F238E27FC236}">
                <a16:creationId xmlns:a16="http://schemas.microsoft.com/office/drawing/2014/main" id="{A0A975F3-FC29-75BE-DCAB-06D4EF925E5E}"/>
              </a:ext>
            </a:extLst>
          </p:cNvPr>
          <p:cNvSpPr txBox="1"/>
          <p:nvPr/>
        </p:nvSpPr>
        <p:spPr>
          <a:xfrm flipH="1">
            <a:off x="1275395" y="1867580"/>
            <a:ext cx="16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BRAND AWERNESS</a:t>
            </a:r>
            <a:endParaRPr sz="16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78" name="CasellaDiTesto 1177">
            <a:extLst>
              <a:ext uri="{FF2B5EF4-FFF2-40B4-BE49-F238E27FC236}">
                <a16:creationId xmlns:a16="http://schemas.microsoft.com/office/drawing/2014/main" id="{A8338C40-6582-BCD1-605A-04359FE75E48}"/>
              </a:ext>
            </a:extLst>
          </p:cNvPr>
          <p:cNvSpPr txBox="1"/>
          <p:nvPr/>
        </p:nvSpPr>
        <p:spPr>
          <a:xfrm>
            <a:off x="720000" y="1322520"/>
            <a:ext cx="2505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MESE 1</a:t>
            </a:r>
          </a:p>
        </p:txBody>
      </p:sp>
      <p:sp>
        <p:nvSpPr>
          <p:cNvPr id="1179" name="Google Shape;1673;p52">
            <a:extLst>
              <a:ext uri="{FF2B5EF4-FFF2-40B4-BE49-F238E27FC236}">
                <a16:creationId xmlns:a16="http://schemas.microsoft.com/office/drawing/2014/main" id="{5413ED86-FCEA-1D59-B771-AADFD16CD5C0}"/>
              </a:ext>
            </a:extLst>
          </p:cNvPr>
          <p:cNvSpPr/>
          <p:nvPr/>
        </p:nvSpPr>
        <p:spPr>
          <a:xfrm>
            <a:off x="6065106" y="3462430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0" name="Google Shape;1673;p52">
            <a:extLst>
              <a:ext uri="{FF2B5EF4-FFF2-40B4-BE49-F238E27FC236}">
                <a16:creationId xmlns:a16="http://schemas.microsoft.com/office/drawing/2014/main" id="{CA8F6F68-C547-9F67-1296-09A62A58BCA8}"/>
              </a:ext>
            </a:extLst>
          </p:cNvPr>
          <p:cNvSpPr/>
          <p:nvPr/>
        </p:nvSpPr>
        <p:spPr>
          <a:xfrm>
            <a:off x="4270309" y="4041875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1" name="Google Shape;1673;p52">
            <a:extLst>
              <a:ext uri="{FF2B5EF4-FFF2-40B4-BE49-F238E27FC236}">
                <a16:creationId xmlns:a16="http://schemas.microsoft.com/office/drawing/2014/main" id="{59AF9FF0-EEA4-D8F7-1C41-49552DAEA3A0}"/>
              </a:ext>
            </a:extLst>
          </p:cNvPr>
          <p:cNvSpPr/>
          <p:nvPr/>
        </p:nvSpPr>
        <p:spPr>
          <a:xfrm>
            <a:off x="6068340" y="4062086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3" name="CasellaDiTesto 1182">
            <a:extLst>
              <a:ext uri="{FF2B5EF4-FFF2-40B4-BE49-F238E27FC236}">
                <a16:creationId xmlns:a16="http://schemas.microsoft.com/office/drawing/2014/main" id="{0D29F314-2181-EB27-0CBC-0C79F8362ADF}"/>
              </a:ext>
            </a:extLst>
          </p:cNvPr>
          <p:cNvSpPr txBox="1"/>
          <p:nvPr/>
        </p:nvSpPr>
        <p:spPr>
          <a:xfrm>
            <a:off x="945110" y="2464828"/>
            <a:ext cx="25056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PUBBLICAZIONE DI N.2 POST SETTIMANALI DI LUNEDI’ E GIOVEDI’ ALLE ORE 13,00</a:t>
            </a:r>
          </a:p>
          <a:p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L’OBIETTIVO E’ QUELLO DI RAGGIUNGERE LA MAGGIOR PARTE DEI FRUITORI NEL CORSO DELLA LORO PAUSA LAVORATIVA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8" name="Google Shape;1048;p71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7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INSERZIONI FACEBOOK</a:t>
            </a:r>
            <a:endParaRPr dirty="0"/>
          </a:p>
        </p:txBody>
      </p:sp>
      <p:sp>
        <p:nvSpPr>
          <p:cNvPr id="2" name="Google Shape;1598;p52">
            <a:extLst>
              <a:ext uri="{FF2B5EF4-FFF2-40B4-BE49-F238E27FC236}">
                <a16:creationId xmlns:a16="http://schemas.microsoft.com/office/drawing/2014/main" id="{B10983DC-9977-7057-35CF-A86EE40101F9}"/>
              </a:ext>
            </a:extLst>
          </p:cNvPr>
          <p:cNvSpPr/>
          <p:nvPr/>
        </p:nvSpPr>
        <p:spPr>
          <a:xfrm>
            <a:off x="3675918" y="1499953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1599;p52">
            <a:extLst>
              <a:ext uri="{FF2B5EF4-FFF2-40B4-BE49-F238E27FC236}">
                <a16:creationId xmlns:a16="http://schemas.microsoft.com/office/drawing/2014/main" id="{2922738D-CCA6-7381-E3F3-4F4EA8EF90BF}"/>
              </a:ext>
            </a:extLst>
          </p:cNvPr>
          <p:cNvSpPr/>
          <p:nvPr/>
        </p:nvSpPr>
        <p:spPr>
          <a:xfrm>
            <a:off x="4277913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600;p52">
            <a:extLst>
              <a:ext uri="{FF2B5EF4-FFF2-40B4-BE49-F238E27FC236}">
                <a16:creationId xmlns:a16="http://schemas.microsoft.com/office/drawing/2014/main" id="{DA4ABB29-BD3B-6391-3128-9727C2BD9383}"/>
              </a:ext>
            </a:extLst>
          </p:cNvPr>
          <p:cNvSpPr/>
          <p:nvPr/>
        </p:nvSpPr>
        <p:spPr>
          <a:xfrm>
            <a:off x="4879907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1601;p52">
            <a:extLst>
              <a:ext uri="{FF2B5EF4-FFF2-40B4-BE49-F238E27FC236}">
                <a16:creationId xmlns:a16="http://schemas.microsoft.com/office/drawing/2014/main" id="{539F6A08-187F-DCA1-3B57-C5A5E06C81D0}"/>
              </a:ext>
            </a:extLst>
          </p:cNvPr>
          <p:cNvSpPr/>
          <p:nvPr/>
        </p:nvSpPr>
        <p:spPr>
          <a:xfrm>
            <a:off x="5481902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602;p52">
            <a:extLst>
              <a:ext uri="{FF2B5EF4-FFF2-40B4-BE49-F238E27FC236}">
                <a16:creationId xmlns:a16="http://schemas.microsoft.com/office/drawing/2014/main" id="{8DF8A72B-6F1F-9D8F-16DA-4AD67385C339}"/>
              </a:ext>
            </a:extLst>
          </p:cNvPr>
          <p:cNvSpPr/>
          <p:nvPr/>
        </p:nvSpPr>
        <p:spPr>
          <a:xfrm>
            <a:off x="6083897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1603;p52">
            <a:extLst>
              <a:ext uri="{FF2B5EF4-FFF2-40B4-BE49-F238E27FC236}">
                <a16:creationId xmlns:a16="http://schemas.microsoft.com/office/drawing/2014/main" id="{1BA119FC-D8D2-4298-4391-4B1FE4E18C06}"/>
              </a:ext>
            </a:extLst>
          </p:cNvPr>
          <p:cNvSpPr/>
          <p:nvPr/>
        </p:nvSpPr>
        <p:spPr>
          <a:xfrm>
            <a:off x="6685892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1604;p52">
            <a:extLst>
              <a:ext uri="{FF2B5EF4-FFF2-40B4-BE49-F238E27FC236}">
                <a16:creationId xmlns:a16="http://schemas.microsoft.com/office/drawing/2014/main" id="{BCAE7E42-053F-664E-F0C1-8075707FB3DA}"/>
              </a:ext>
            </a:extLst>
          </p:cNvPr>
          <p:cNvSpPr/>
          <p:nvPr/>
        </p:nvSpPr>
        <p:spPr>
          <a:xfrm>
            <a:off x="7287886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1605;p52">
            <a:extLst>
              <a:ext uri="{FF2B5EF4-FFF2-40B4-BE49-F238E27FC236}">
                <a16:creationId xmlns:a16="http://schemas.microsoft.com/office/drawing/2014/main" id="{0C7DAA55-7FE6-A6D4-165E-56C6A265C39F}"/>
              </a:ext>
            </a:extLst>
          </p:cNvPr>
          <p:cNvSpPr/>
          <p:nvPr/>
        </p:nvSpPr>
        <p:spPr>
          <a:xfrm>
            <a:off x="3675918" y="2069630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1606;p52">
            <a:extLst>
              <a:ext uri="{FF2B5EF4-FFF2-40B4-BE49-F238E27FC236}">
                <a16:creationId xmlns:a16="http://schemas.microsoft.com/office/drawing/2014/main" id="{0413D422-1A00-3BFB-DA89-7609D848FFAB}"/>
              </a:ext>
            </a:extLst>
          </p:cNvPr>
          <p:cNvSpPr/>
          <p:nvPr/>
        </p:nvSpPr>
        <p:spPr>
          <a:xfrm>
            <a:off x="4277913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607;p52">
            <a:extLst>
              <a:ext uri="{FF2B5EF4-FFF2-40B4-BE49-F238E27FC236}">
                <a16:creationId xmlns:a16="http://schemas.microsoft.com/office/drawing/2014/main" id="{42F6BD2A-CFEF-D24E-FB0F-AD8E424B080E}"/>
              </a:ext>
            </a:extLst>
          </p:cNvPr>
          <p:cNvSpPr/>
          <p:nvPr/>
        </p:nvSpPr>
        <p:spPr>
          <a:xfrm>
            <a:off x="4879907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608;p52">
            <a:extLst>
              <a:ext uri="{FF2B5EF4-FFF2-40B4-BE49-F238E27FC236}">
                <a16:creationId xmlns:a16="http://schemas.microsoft.com/office/drawing/2014/main" id="{A0F6B63E-9BC5-CA51-433D-14F0D7BE3A40}"/>
              </a:ext>
            </a:extLst>
          </p:cNvPr>
          <p:cNvSpPr/>
          <p:nvPr/>
        </p:nvSpPr>
        <p:spPr>
          <a:xfrm>
            <a:off x="5481902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Google Shape;1609;p52">
            <a:extLst>
              <a:ext uri="{FF2B5EF4-FFF2-40B4-BE49-F238E27FC236}">
                <a16:creationId xmlns:a16="http://schemas.microsoft.com/office/drawing/2014/main" id="{88612FC7-336C-6890-BC38-8C56863F14DE}"/>
              </a:ext>
            </a:extLst>
          </p:cNvPr>
          <p:cNvSpPr/>
          <p:nvPr/>
        </p:nvSpPr>
        <p:spPr>
          <a:xfrm>
            <a:off x="6083897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610;p52">
            <a:extLst>
              <a:ext uri="{FF2B5EF4-FFF2-40B4-BE49-F238E27FC236}">
                <a16:creationId xmlns:a16="http://schemas.microsoft.com/office/drawing/2014/main" id="{FF243314-176E-772D-5076-37D4393CC454}"/>
              </a:ext>
            </a:extLst>
          </p:cNvPr>
          <p:cNvSpPr/>
          <p:nvPr/>
        </p:nvSpPr>
        <p:spPr>
          <a:xfrm>
            <a:off x="6685892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611;p52">
            <a:extLst>
              <a:ext uri="{FF2B5EF4-FFF2-40B4-BE49-F238E27FC236}">
                <a16:creationId xmlns:a16="http://schemas.microsoft.com/office/drawing/2014/main" id="{4C30A49A-00A3-679E-E367-8D6F8272B217}"/>
              </a:ext>
            </a:extLst>
          </p:cNvPr>
          <p:cNvSpPr/>
          <p:nvPr/>
        </p:nvSpPr>
        <p:spPr>
          <a:xfrm>
            <a:off x="7287886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Google Shape;1612;p52">
            <a:extLst>
              <a:ext uri="{FF2B5EF4-FFF2-40B4-BE49-F238E27FC236}">
                <a16:creationId xmlns:a16="http://schemas.microsoft.com/office/drawing/2014/main" id="{30FB6C46-58D8-1743-3588-F81339ACA784}"/>
              </a:ext>
            </a:extLst>
          </p:cNvPr>
          <p:cNvSpPr/>
          <p:nvPr/>
        </p:nvSpPr>
        <p:spPr>
          <a:xfrm>
            <a:off x="3675918" y="2639306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613;p52">
            <a:extLst>
              <a:ext uri="{FF2B5EF4-FFF2-40B4-BE49-F238E27FC236}">
                <a16:creationId xmlns:a16="http://schemas.microsoft.com/office/drawing/2014/main" id="{B87DAB2D-327C-8280-A9A2-00CE62B67011}"/>
              </a:ext>
            </a:extLst>
          </p:cNvPr>
          <p:cNvSpPr/>
          <p:nvPr/>
        </p:nvSpPr>
        <p:spPr>
          <a:xfrm>
            <a:off x="4277913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614;p52">
            <a:extLst>
              <a:ext uri="{FF2B5EF4-FFF2-40B4-BE49-F238E27FC236}">
                <a16:creationId xmlns:a16="http://schemas.microsoft.com/office/drawing/2014/main" id="{5C0DD228-9BA3-0C0E-3A68-6E9623DD568B}"/>
              </a:ext>
            </a:extLst>
          </p:cNvPr>
          <p:cNvSpPr/>
          <p:nvPr/>
        </p:nvSpPr>
        <p:spPr>
          <a:xfrm>
            <a:off x="4879907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615;p52">
            <a:extLst>
              <a:ext uri="{FF2B5EF4-FFF2-40B4-BE49-F238E27FC236}">
                <a16:creationId xmlns:a16="http://schemas.microsoft.com/office/drawing/2014/main" id="{BCC17424-7890-CC35-E01B-1D2C1CA8752F}"/>
              </a:ext>
            </a:extLst>
          </p:cNvPr>
          <p:cNvSpPr/>
          <p:nvPr/>
        </p:nvSpPr>
        <p:spPr>
          <a:xfrm>
            <a:off x="5481902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1616;p52">
            <a:extLst>
              <a:ext uri="{FF2B5EF4-FFF2-40B4-BE49-F238E27FC236}">
                <a16:creationId xmlns:a16="http://schemas.microsoft.com/office/drawing/2014/main" id="{DC3A8BCF-ED24-25C6-F197-BE586A2EFF64}"/>
              </a:ext>
            </a:extLst>
          </p:cNvPr>
          <p:cNvSpPr/>
          <p:nvPr/>
        </p:nvSpPr>
        <p:spPr>
          <a:xfrm>
            <a:off x="6083897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1617;p52">
            <a:extLst>
              <a:ext uri="{FF2B5EF4-FFF2-40B4-BE49-F238E27FC236}">
                <a16:creationId xmlns:a16="http://schemas.microsoft.com/office/drawing/2014/main" id="{D926EE1E-9ECA-21AE-1F9B-70F2CBA93FAD}"/>
              </a:ext>
            </a:extLst>
          </p:cNvPr>
          <p:cNvSpPr/>
          <p:nvPr/>
        </p:nvSpPr>
        <p:spPr>
          <a:xfrm>
            <a:off x="6685892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1618;p52">
            <a:extLst>
              <a:ext uri="{FF2B5EF4-FFF2-40B4-BE49-F238E27FC236}">
                <a16:creationId xmlns:a16="http://schemas.microsoft.com/office/drawing/2014/main" id="{2F5EC58D-DFD4-21F0-8997-5AC9D2C86401}"/>
              </a:ext>
            </a:extLst>
          </p:cNvPr>
          <p:cNvSpPr/>
          <p:nvPr/>
        </p:nvSpPr>
        <p:spPr>
          <a:xfrm>
            <a:off x="7287886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Google Shape;1619;p52">
            <a:extLst>
              <a:ext uri="{FF2B5EF4-FFF2-40B4-BE49-F238E27FC236}">
                <a16:creationId xmlns:a16="http://schemas.microsoft.com/office/drawing/2014/main" id="{C5FD63F4-BF74-4207-8462-0C27E9F7215D}"/>
              </a:ext>
            </a:extLst>
          </p:cNvPr>
          <p:cNvSpPr/>
          <p:nvPr/>
        </p:nvSpPr>
        <p:spPr>
          <a:xfrm>
            <a:off x="3675918" y="3208983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1620;p52">
            <a:extLst>
              <a:ext uri="{FF2B5EF4-FFF2-40B4-BE49-F238E27FC236}">
                <a16:creationId xmlns:a16="http://schemas.microsoft.com/office/drawing/2014/main" id="{AE9E5D5E-8989-8194-EACB-2CEF88F02F51}"/>
              </a:ext>
            </a:extLst>
          </p:cNvPr>
          <p:cNvSpPr/>
          <p:nvPr/>
        </p:nvSpPr>
        <p:spPr>
          <a:xfrm>
            <a:off x="4277913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1621;p52">
            <a:extLst>
              <a:ext uri="{FF2B5EF4-FFF2-40B4-BE49-F238E27FC236}">
                <a16:creationId xmlns:a16="http://schemas.microsoft.com/office/drawing/2014/main" id="{15F29D9E-534D-C529-06FF-7C4AE5EFA292}"/>
              </a:ext>
            </a:extLst>
          </p:cNvPr>
          <p:cNvSpPr/>
          <p:nvPr/>
        </p:nvSpPr>
        <p:spPr>
          <a:xfrm>
            <a:off x="4879907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1622;p52">
            <a:extLst>
              <a:ext uri="{FF2B5EF4-FFF2-40B4-BE49-F238E27FC236}">
                <a16:creationId xmlns:a16="http://schemas.microsoft.com/office/drawing/2014/main" id="{A9AB4048-3635-D104-0BEF-FF2561DCDFED}"/>
              </a:ext>
            </a:extLst>
          </p:cNvPr>
          <p:cNvSpPr/>
          <p:nvPr/>
        </p:nvSpPr>
        <p:spPr>
          <a:xfrm>
            <a:off x="5481902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1623;p52">
            <a:extLst>
              <a:ext uri="{FF2B5EF4-FFF2-40B4-BE49-F238E27FC236}">
                <a16:creationId xmlns:a16="http://schemas.microsoft.com/office/drawing/2014/main" id="{B8EA9001-68B6-2F49-FD28-11E3DB41C6D6}"/>
              </a:ext>
            </a:extLst>
          </p:cNvPr>
          <p:cNvSpPr/>
          <p:nvPr/>
        </p:nvSpPr>
        <p:spPr>
          <a:xfrm>
            <a:off x="6083897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1624;p52">
            <a:extLst>
              <a:ext uri="{FF2B5EF4-FFF2-40B4-BE49-F238E27FC236}">
                <a16:creationId xmlns:a16="http://schemas.microsoft.com/office/drawing/2014/main" id="{57FA6039-AA87-0C02-CFA2-F7EFA5FA2410}"/>
              </a:ext>
            </a:extLst>
          </p:cNvPr>
          <p:cNvSpPr/>
          <p:nvPr/>
        </p:nvSpPr>
        <p:spPr>
          <a:xfrm>
            <a:off x="6685892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Google Shape;1625;p52">
            <a:extLst>
              <a:ext uri="{FF2B5EF4-FFF2-40B4-BE49-F238E27FC236}">
                <a16:creationId xmlns:a16="http://schemas.microsoft.com/office/drawing/2014/main" id="{F9C1CEB9-8B50-99AB-427A-3DDB4B4F7A10}"/>
              </a:ext>
            </a:extLst>
          </p:cNvPr>
          <p:cNvSpPr/>
          <p:nvPr/>
        </p:nvSpPr>
        <p:spPr>
          <a:xfrm>
            <a:off x="7287886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1626;p52">
            <a:extLst>
              <a:ext uri="{FF2B5EF4-FFF2-40B4-BE49-F238E27FC236}">
                <a16:creationId xmlns:a16="http://schemas.microsoft.com/office/drawing/2014/main" id="{9AF5CD8C-9CA0-6AB8-A954-CE6D54897D3A}"/>
              </a:ext>
            </a:extLst>
          </p:cNvPr>
          <p:cNvSpPr/>
          <p:nvPr/>
        </p:nvSpPr>
        <p:spPr>
          <a:xfrm>
            <a:off x="3675918" y="3778660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1627;p52">
            <a:extLst>
              <a:ext uri="{FF2B5EF4-FFF2-40B4-BE49-F238E27FC236}">
                <a16:creationId xmlns:a16="http://schemas.microsoft.com/office/drawing/2014/main" id="{8A6490AD-5B74-EF8F-5AFF-87AAC75822AE}"/>
              </a:ext>
            </a:extLst>
          </p:cNvPr>
          <p:cNvSpPr/>
          <p:nvPr/>
        </p:nvSpPr>
        <p:spPr>
          <a:xfrm>
            <a:off x="4277913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7" name="Google Shape;1628;p52">
            <a:extLst>
              <a:ext uri="{FF2B5EF4-FFF2-40B4-BE49-F238E27FC236}">
                <a16:creationId xmlns:a16="http://schemas.microsoft.com/office/drawing/2014/main" id="{DE8D480F-B934-882B-ABA5-F79E650D34A0}"/>
              </a:ext>
            </a:extLst>
          </p:cNvPr>
          <p:cNvSpPr/>
          <p:nvPr/>
        </p:nvSpPr>
        <p:spPr>
          <a:xfrm>
            <a:off x="4879907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8" name="Google Shape;1629;p52">
            <a:extLst>
              <a:ext uri="{FF2B5EF4-FFF2-40B4-BE49-F238E27FC236}">
                <a16:creationId xmlns:a16="http://schemas.microsoft.com/office/drawing/2014/main" id="{CF02E687-FE11-C011-C397-4C64904F84B4}"/>
              </a:ext>
            </a:extLst>
          </p:cNvPr>
          <p:cNvSpPr/>
          <p:nvPr/>
        </p:nvSpPr>
        <p:spPr>
          <a:xfrm>
            <a:off x="5481902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9" name="Google Shape;1630;p52">
            <a:extLst>
              <a:ext uri="{FF2B5EF4-FFF2-40B4-BE49-F238E27FC236}">
                <a16:creationId xmlns:a16="http://schemas.microsoft.com/office/drawing/2014/main" id="{4865F186-A65C-F1AC-BA3C-453F2A449496}"/>
              </a:ext>
            </a:extLst>
          </p:cNvPr>
          <p:cNvSpPr/>
          <p:nvPr/>
        </p:nvSpPr>
        <p:spPr>
          <a:xfrm>
            <a:off x="6083897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0" name="Google Shape;1631;p52">
            <a:extLst>
              <a:ext uri="{FF2B5EF4-FFF2-40B4-BE49-F238E27FC236}">
                <a16:creationId xmlns:a16="http://schemas.microsoft.com/office/drawing/2014/main" id="{F7D4FC1B-F4FD-7192-5F1A-BC50DFF057EF}"/>
              </a:ext>
            </a:extLst>
          </p:cNvPr>
          <p:cNvSpPr/>
          <p:nvPr/>
        </p:nvSpPr>
        <p:spPr>
          <a:xfrm>
            <a:off x="6685892" y="3778660"/>
            <a:ext cx="552300" cy="42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1" name="Google Shape;1632;p52">
            <a:extLst>
              <a:ext uri="{FF2B5EF4-FFF2-40B4-BE49-F238E27FC236}">
                <a16:creationId xmlns:a16="http://schemas.microsoft.com/office/drawing/2014/main" id="{7864870F-CFF1-EC5D-3CB4-489D4386F273}"/>
              </a:ext>
            </a:extLst>
          </p:cNvPr>
          <p:cNvSpPr/>
          <p:nvPr/>
        </p:nvSpPr>
        <p:spPr>
          <a:xfrm>
            <a:off x="7287886" y="3778660"/>
            <a:ext cx="552300" cy="42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2" name="Google Shape;1633;p52">
            <a:extLst>
              <a:ext uri="{FF2B5EF4-FFF2-40B4-BE49-F238E27FC236}">
                <a16:creationId xmlns:a16="http://schemas.microsoft.com/office/drawing/2014/main" id="{38403AE1-C0EF-B25A-B646-22C4B7733AEB}"/>
              </a:ext>
            </a:extLst>
          </p:cNvPr>
          <p:cNvSpPr txBox="1"/>
          <p:nvPr/>
        </p:nvSpPr>
        <p:spPr>
          <a:xfrm flipH="1">
            <a:off x="4312239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3" name="Google Shape;1634;p52">
            <a:extLst>
              <a:ext uri="{FF2B5EF4-FFF2-40B4-BE49-F238E27FC236}">
                <a16:creationId xmlns:a16="http://schemas.microsoft.com/office/drawing/2014/main" id="{5BAF3299-920E-1754-4789-7E88EED44DB3}"/>
              </a:ext>
            </a:extLst>
          </p:cNvPr>
          <p:cNvSpPr txBox="1"/>
          <p:nvPr/>
        </p:nvSpPr>
        <p:spPr>
          <a:xfrm flipH="1">
            <a:off x="5516171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4" name="Google Shape;1635;p52">
            <a:extLst>
              <a:ext uri="{FF2B5EF4-FFF2-40B4-BE49-F238E27FC236}">
                <a16:creationId xmlns:a16="http://schemas.microsoft.com/office/drawing/2014/main" id="{0CAACBE1-67F1-9A75-7CC4-A5E33FFFCFEF}"/>
              </a:ext>
            </a:extLst>
          </p:cNvPr>
          <p:cNvSpPr txBox="1"/>
          <p:nvPr/>
        </p:nvSpPr>
        <p:spPr>
          <a:xfrm flipH="1">
            <a:off x="6118095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5" name="Google Shape;1636;p52">
            <a:extLst>
              <a:ext uri="{FF2B5EF4-FFF2-40B4-BE49-F238E27FC236}">
                <a16:creationId xmlns:a16="http://schemas.microsoft.com/office/drawing/2014/main" id="{D7C27F93-6FF0-1CC8-57F3-7EEB36271F48}"/>
              </a:ext>
            </a:extLst>
          </p:cNvPr>
          <p:cNvSpPr txBox="1"/>
          <p:nvPr/>
        </p:nvSpPr>
        <p:spPr>
          <a:xfrm flipH="1">
            <a:off x="6719932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6" name="Google Shape;1637;p52">
            <a:extLst>
              <a:ext uri="{FF2B5EF4-FFF2-40B4-BE49-F238E27FC236}">
                <a16:creationId xmlns:a16="http://schemas.microsoft.com/office/drawing/2014/main" id="{23D3B6CC-B858-B8F4-2CC2-F8B9E309B067}"/>
              </a:ext>
            </a:extLst>
          </p:cNvPr>
          <p:cNvSpPr txBox="1"/>
          <p:nvPr/>
        </p:nvSpPr>
        <p:spPr>
          <a:xfrm flipH="1">
            <a:off x="7321616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7" name="Google Shape;1638;p52">
            <a:extLst>
              <a:ext uri="{FF2B5EF4-FFF2-40B4-BE49-F238E27FC236}">
                <a16:creationId xmlns:a16="http://schemas.microsoft.com/office/drawing/2014/main" id="{004F52DA-9BCD-E350-D695-C0EF0F3AA5AA}"/>
              </a:ext>
            </a:extLst>
          </p:cNvPr>
          <p:cNvSpPr txBox="1"/>
          <p:nvPr/>
        </p:nvSpPr>
        <p:spPr>
          <a:xfrm flipH="1">
            <a:off x="4312239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8" name="Google Shape;1639;p52">
            <a:extLst>
              <a:ext uri="{FF2B5EF4-FFF2-40B4-BE49-F238E27FC236}">
                <a16:creationId xmlns:a16="http://schemas.microsoft.com/office/drawing/2014/main" id="{F6739610-42FB-56F1-C1D2-053564AA9488}"/>
              </a:ext>
            </a:extLst>
          </p:cNvPr>
          <p:cNvSpPr txBox="1"/>
          <p:nvPr/>
        </p:nvSpPr>
        <p:spPr>
          <a:xfrm flipH="1">
            <a:off x="4914214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640;p52">
            <a:extLst>
              <a:ext uri="{FF2B5EF4-FFF2-40B4-BE49-F238E27FC236}">
                <a16:creationId xmlns:a16="http://schemas.microsoft.com/office/drawing/2014/main" id="{DDBABAD7-AD83-684D-604C-71B70B2A54B8}"/>
              </a:ext>
            </a:extLst>
          </p:cNvPr>
          <p:cNvSpPr txBox="1"/>
          <p:nvPr/>
        </p:nvSpPr>
        <p:spPr>
          <a:xfrm flipH="1">
            <a:off x="5516171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641;p52">
            <a:extLst>
              <a:ext uri="{FF2B5EF4-FFF2-40B4-BE49-F238E27FC236}">
                <a16:creationId xmlns:a16="http://schemas.microsoft.com/office/drawing/2014/main" id="{32B4E5D1-2025-82C1-0FBE-1B3639B73438}"/>
              </a:ext>
            </a:extLst>
          </p:cNvPr>
          <p:cNvSpPr txBox="1"/>
          <p:nvPr/>
        </p:nvSpPr>
        <p:spPr>
          <a:xfrm flipH="1">
            <a:off x="6118095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1" name="Google Shape;1642;p52">
            <a:extLst>
              <a:ext uri="{FF2B5EF4-FFF2-40B4-BE49-F238E27FC236}">
                <a16:creationId xmlns:a16="http://schemas.microsoft.com/office/drawing/2014/main" id="{8C897851-C76F-FD6A-BD34-B5DE34D6FD94}"/>
              </a:ext>
            </a:extLst>
          </p:cNvPr>
          <p:cNvSpPr txBox="1"/>
          <p:nvPr/>
        </p:nvSpPr>
        <p:spPr>
          <a:xfrm flipH="1">
            <a:off x="6719932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4" name="Google Shape;1643;p52">
            <a:extLst>
              <a:ext uri="{FF2B5EF4-FFF2-40B4-BE49-F238E27FC236}">
                <a16:creationId xmlns:a16="http://schemas.microsoft.com/office/drawing/2014/main" id="{B4F70B86-BEBD-AD97-7D64-6309FEF10331}"/>
              </a:ext>
            </a:extLst>
          </p:cNvPr>
          <p:cNvSpPr txBox="1"/>
          <p:nvPr/>
        </p:nvSpPr>
        <p:spPr>
          <a:xfrm flipH="1">
            <a:off x="7321616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5" name="Google Shape;1644;p52">
            <a:extLst>
              <a:ext uri="{FF2B5EF4-FFF2-40B4-BE49-F238E27FC236}">
                <a16:creationId xmlns:a16="http://schemas.microsoft.com/office/drawing/2014/main" id="{E938B71F-3BEB-65F1-AA3A-A72B3BB0017A}"/>
              </a:ext>
            </a:extLst>
          </p:cNvPr>
          <p:cNvSpPr txBox="1"/>
          <p:nvPr/>
        </p:nvSpPr>
        <p:spPr>
          <a:xfrm flipH="1">
            <a:off x="4312239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6" name="Google Shape;1645;p52">
            <a:extLst>
              <a:ext uri="{FF2B5EF4-FFF2-40B4-BE49-F238E27FC236}">
                <a16:creationId xmlns:a16="http://schemas.microsoft.com/office/drawing/2014/main" id="{E7761D5F-9737-C840-F194-15FB5D31D07E}"/>
              </a:ext>
            </a:extLst>
          </p:cNvPr>
          <p:cNvSpPr txBox="1"/>
          <p:nvPr/>
        </p:nvSpPr>
        <p:spPr>
          <a:xfrm flipH="1">
            <a:off x="4914214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7" name="Google Shape;1646;p52">
            <a:extLst>
              <a:ext uri="{FF2B5EF4-FFF2-40B4-BE49-F238E27FC236}">
                <a16:creationId xmlns:a16="http://schemas.microsoft.com/office/drawing/2014/main" id="{F1BD7FC2-1073-43BA-EC39-BBDD9786A426}"/>
              </a:ext>
            </a:extLst>
          </p:cNvPr>
          <p:cNvSpPr txBox="1"/>
          <p:nvPr/>
        </p:nvSpPr>
        <p:spPr>
          <a:xfrm flipH="1">
            <a:off x="5516171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8" name="Google Shape;1647;p52">
            <a:extLst>
              <a:ext uri="{FF2B5EF4-FFF2-40B4-BE49-F238E27FC236}">
                <a16:creationId xmlns:a16="http://schemas.microsoft.com/office/drawing/2014/main" id="{BD1F23A1-AFA4-DB76-E0CD-079BD188328E}"/>
              </a:ext>
            </a:extLst>
          </p:cNvPr>
          <p:cNvSpPr txBox="1"/>
          <p:nvPr/>
        </p:nvSpPr>
        <p:spPr>
          <a:xfrm flipH="1">
            <a:off x="6118095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9" name="Google Shape;1648;p52">
            <a:extLst>
              <a:ext uri="{FF2B5EF4-FFF2-40B4-BE49-F238E27FC236}">
                <a16:creationId xmlns:a16="http://schemas.microsoft.com/office/drawing/2014/main" id="{8E249D25-A1DB-B3A9-29E6-DD07D3CE3A12}"/>
              </a:ext>
            </a:extLst>
          </p:cNvPr>
          <p:cNvSpPr txBox="1"/>
          <p:nvPr/>
        </p:nvSpPr>
        <p:spPr>
          <a:xfrm flipH="1">
            <a:off x="6719932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0" name="Google Shape;1649;p52">
            <a:extLst>
              <a:ext uri="{FF2B5EF4-FFF2-40B4-BE49-F238E27FC236}">
                <a16:creationId xmlns:a16="http://schemas.microsoft.com/office/drawing/2014/main" id="{F83CE1DF-E1D9-6F9B-0431-4E542F768E53}"/>
              </a:ext>
            </a:extLst>
          </p:cNvPr>
          <p:cNvSpPr txBox="1"/>
          <p:nvPr/>
        </p:nvSpPr>
        <p:spPr>
          <a:xfrm flipH="1">
            <a:off x="7321616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1" name="Google Shape;1650;p52">
            <a:extLst>
              <a:ext uri="{FF2B5EF4-FFF2-40B4-BE49-F238E27FC236}">
                <a16:creationId xmlns:a16="http://schemas.microsoft.com/office/drawing/2014/main" id="{C6398B93-332A-474B-F89D-E65CC8A9087E}"/>
              </a:ext>
            </a:extLst>
          </p:cNvPr>
          <p:cNvSpPr txBox="1"/>
          <p:nvPr/>
        </p:nvSpPr>
        <p:spPr>
          <a:xfrm flipH="1">
            <a:off x="4312239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2" name="Google Shape;1651;p52">
            <a:extLst>
              <a:ext uri="{FF2B5EF4-FFF2-40B4-BE49-F238E27FC236}">
                <a16:creationId xmlns:a16="http://schemas.microsoft.com/office/drawing/2014/main" id="{ACD7B19D-CA29-BC49-89D0-9513BC4AAE3F}"/>
              </a:ext>
            </a:extLst>
          </p:cNvPr>
          <p:cNvSpPr txBox="1"/>
          <p:nvPr/>
        </p:nvSpPr>
        <p:spPr>
          <a:xfrm flipH="1">
            <a:off x="4914214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3" name="Google Shape;1652;p52">
            <a:extLst>
              <a:ext uri="{FF2B5EF4-FFF2-40B4-BE49-F238E27FC236}">
                <a16:creationId xmlns:a16="http://schemas.microsoft.com/office/drawing/2014/main" id="{BA7D2D92-137E-CFDA-7823-5FBD75206C48}"/>
              </a:ext>
            </a:extLst>
          </p:cNvPr>
          <p:cNvSpPr txBox="1"/>
          <p:nvPr/>
        </p:nvSpPr>
        <p:spPr>
          <a:xfrm flipH="1">
            <a:off x="5516171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4" name="Google Shape;1653;p52">
            <a:extLst>
              <a:ext uri="{FF2B5EF4-FFF2-40B4-BE49-F238E27FC236}">
                <a16:creationId xmlns:a16="http://schemas.microsoft.com/office/drawing/2014/main" id="{662AEA13-9C28-AD5A-C1D6-779684E9FA17}"/>
              </a:ext>
            </a:extLst>
          </p:cNvPr>
          <p:cNvSpPr txBox="1"/>
          <p:nvPr/>
        </p:nvSpPr>
        <p:spPr>
          <a:xfrm flipH="1">
            <a:off x="6118095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654;p52">
            <a:extLst>
              <a:ext uri="{FF2B5EF4-FFF2-40B4-BE49-F238E27FC236}">
                <a16:creationId xmlns:a16="http://schemas.microsoft.com/office/drawing/2014/main" id="{F01D44C2-37D1-F487-7624-1421EC9E1B06}"/>
              </a:ext>
            </a:extLst>
          </p:cNvPr>
          <p:cNvSpPr txBox="1"/>
          <p:nvPr/>
        </p:nvSpPr>
        <p:spPr>
          <a:xfrm flipH="1">
            <a:off x="6719932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6" name="Google Shape;1655;p52">
            <a:extLst>
              <a:ext uri="{FF2B5EF4-FFF2-40B4-BE49-F238E27FC236}">
                <a16:creationId xmlns:a16="http://schemas.microsoft.com/office/drawing/2014/main" id="{9A385D74-2846-3A9C-4AC6-99AFFF9E5229}"/>
              </a:ext>
            </a:extLst>
          </p:cNvPr>
          <p:cNvSpPr txBox="1"/>
          <p:nvPr/>
        </p:nvSpPr>
        <p:spPr>
          <a:xfrm flipH="1">
            <a:off x="7321616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7" name="Google Shape;1656;p52">
            <a:extLst>
              <a:ext uri="{FF2B5EF4-FFF2-40B4-BE49-F238E27FC236}">
                <a16:creationId xmlns:a16="http://schemas.microsoft.com/office/drawing/2014/main" id="{AE242477-3C81-A33E-1966-40E90EDDC048}"/>
              </a:ext>
            </a:extLst>
          </p:cNvPr>
          <p:cNvSpPr txBox="1"/>
          <p:nvPr/>
        </p:nvSpPr>
        <p:spPr>
          <a:xfrm flipH="1">
            <a:off x="4312239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8" name="Google Shape;1657;p52">
            <a:extLst>
              <a:ext uri="{FF2B5EF4-FFF2-40B4-BE49-F238E27FC236}">
                <a16:creationId xmlns:a16="http://schemas.microsoft.com/office/drawing/2014/main" id="{474322D4-F87D-342A-0E32-9E571B6A7B42}"/>
              </a:ext>
            </a:extLst>
          </p:cNvPr>
          <p:cNvSpPr txBox="1"/>
          <p:nvPr/>
        </p:nvSpPr>
        <p:spPr>
          <a:xfrm flipH="1">
            <a:off x="4914214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9" name="Google Shape;1658;p52">
            <a:extLst>
              <a:ext uri="{FF2B5EF4-FFF2-40B4-BE49-F238E27FC236}">
                <a16:creationId xmlns:a16="http://schemas.microsoft.com/office/drawing/2014/main" id="{05554584-2731-DF34-7D33-A02723116FC4}"/>
              </a:ext>
            </a:extLst>
          </p:cNvPr>
          <p:cNvSpPr txBox="1"/>
          <p:nvPr/>
        </p:nvSpPr>
        <p:spPr>
          <a:xfrm flipH="1">
            <a:off x="5516171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0" name="Google Shape;1659;p52">
            <a:extLst>
              <a:ext uri="{FF2B5EF4-FFF2-40B4-BE49-F238E27FC236}">
                <a16:creationId xmlns:a16="http://schemas.microsoft.com/office/drawing/2014/main" id="{0C455B47-BE83-A879-AE6B-B1D4862B987B}"/>
              </a:ext>
            </a:extLst>
          </p:cNvPr>
          <p:cNvSpPr txBox="1"/>
          <p:nvPr/>
        </p:nvSpPr>
        <p:spPr>
          <a:xfrm flipH="1">
            <a:off x="6118095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1" name="Google Shape;1660;p52">
            <a:extLst>
              <a:ext uri="{FF2B5EF4-FFF2-40B4-BE49-F238E27FC236}">
                <a16:creationId xmlns:a16="http://schemas.microsoft.com/office/drawing/2014/main" id="{4237E132-FCFE-A72E-D63C-ABD080B95BF6}"/>
              </a:ext>
            </a:extLst>
          </p:cNvPr>
          <p:cNvSpPr txBox="1"/>
          <p:nvPr/>
        </p:nvSpPr>
        <p:spPr>
          <a:xfrm flipH="1">
            <a:off x="6719932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2" name="Google Shape;1661;p52">
            <a:extLst>
              <a:ext uri="{FF2B5EF4-FFF2-40B4-BE49-F238E27FC236}">
                <a16:creationId xmlns:a16="http://schemas.microsoft.com/office/drawing/2014/main" id="{9DA4CEFC-A39D-83FE-9094-41F8A7F3BDBE}"/>
              </a:ext>
            </a:extLst>
          </p:cNvPr>
          <p:cNvSpPr txBox="1"/>
          <p:nvPr/>
        </p:nvSpPr>
        <p:spPr>
          <a:xfrm flipH="1">
            <a:off x="7321616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3" name="Google Shape;1662;p52">
            <a:extLst>
              <a:ext uri="{FF2B5EF4-FFF2-40B4-BE49-F238E27FC236}">
                <a16:creationId xmlns:a16="http://schemas.microsoft.com/office/drawing/2014/main" id="{1880A7F2-03DD-ED58-378C-EF6D3CCDF813}"/>
              </a:ext>
            </a:extLst>
          </p:cNvPr>
          <p:cNvSpPr/>
          <p:nvPr/>
        </p:nvSpPr>
        <p:spPr>
          <a:xfrm>
            <a:off x="4270306" y="1776662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4" name="Google Shape;1663;p52">
            <a:extLst>
              <a:ext uri="{FF2B5EF4-FFF2-40B4-BE49-F238E27FC236}">
                <a16:creationId xmlns:a16="http://schemas.microsoft.com/office/drawing/2014/main" id="{6BB11A78-8C4F-2A80-9CD4-C41A32BFBFD9}"/>
              </a:ext>
            </a:extLst>
          </p:cNvPr>
          <p:cNvSpPr txBox="1"/>
          <p:nvPr/>
        </p:nvSpPr>
        <p:spPr>
          <a:xfrm flipH="1">
            <a:off x="4914210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5" name="Google Shape;1664;p52">
            <a:extLst>
              <a:ext uri="{FF2B5EF4-FFF2-40B4-BE49-F238E27FC236}">
                <a16:creationId xmlns:a16="http://schemas.microsoft.com/office/drawing/2014/main" id="{81253542-4D6F-7B66-99D0-5F0D8CC5938F}"/>
              </a:ext>
            </a:extLst>
          </p:cNvPr>
          <p:cNvSpPr txBox="1"/>
          <p:nvPr/>
        </p:nvSpPr>
        <p:spPr>
          <a:xfrm flipH="1">
            <a:off x="3706474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  <a:endParaRPr sz="15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6" name="Google Shape;1665;p52">
            <a:extLst>
              <a:ext uri="{FF2B5EF4-FFF2-40B4-BE49-F238E27FC236}">
                <a16:creationId xmlns:a16="http://schemas.microsoft.com/office/drawing/2014/main" id="{C1A9FADE-6C85-E56F-42D9-ACAC02AE1209}"/>
              </a:ext>
            </a:extLst>
          </p:cNvPr>
          <p:cNvSpPr txBox="1"/>
          <p:nvPr/>
        </p:nvSpPr>
        <p:spPr>
          <a:xfrm flipH="1">
            <a:off x="3706474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7" name="Google Shape;1666;p52">
            <a:extLst>
              <a:ext uri="{FF2B5EF4-FFF2-40B4-BE49-F238E27FC236}">
                <a16:creationId xmlns:a16="http://schemas.microsoft.com/office/drawing/2014/main" id="{5ED8ACF7-7D70-F7C1-5F53-5BBC30953F77}"/>
              </a:ext>
            </a:extLst>
          </p:cNvPr>
          <p:cNvSpPr txBox="1"/>
          <p:nvPr/>
        </p:nvSpPr>
        <p:spPr>
          <a:xfrm flipH="1">
            <a:off x="3706474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2" name="Google Shape;1667;p52">
            <a:extLst>
              <a:ext uri="{FF2B5EF4-FFF2-40B4-BE49-F238E27FC236}">
                <a16:creationId xmlns:a16="http://schemas.microsoft.com/office/drawing/2014/main" id="{2B7401DA-D5C8-AD98-6F6B-2F9CD112C79F}"/>
              </a:ext>
            </a:extLst>
          </p:cNvPr>
          <p:cNvSpPr txBox="1"/>
          <p:nvPr/>
        </p:nvSpPr>
        <p:spPr>
          <a:xfrm flipH="1">
            <a:off x="3706474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3" name="Google Shape;1668;p52">
            <a:extLst>
              <a:ext uri="{FF2B5EF4-FFF2-40B4-BE49-F238E27FC236}">
                <a16:creationId xmlns:a16="http://schemas.microsoft.com/office/drawing/2014/main" id="{09374E94-A137-FCF1-37B0-A40179CE9AEC}"/>
              </a:ext>
            </a:extLst>
          </p:cNvPr>
          <p:cNvSpPr txBox="1"/>
          <p:nvPr/>
        </p:nvSpPr>
        <p:spPr>
          <a:xfrm flipH="1">
            <a:off x="3706474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4" name="Google Shape;1669;p52">
            <a:extLst>
              <a:ext uri="{FF2B5EF4-FFF2-40B4-BE49-F238E27FC236}">
                <a16:creationId xmlns:a16="http://schemas.microsoft.com/office/drawing/2014/main" id="{BAC64342-8A38-0B39-9806-9F59D2571D1D}"/>
              </a:ext>
            </a:extLst>
          </p:cNvPr>
          <p:cNvSpPr/>
          <p:nvPr/>
        </p:nvSpPr>
        <p:spPr>
          <a:xfrm>
            <a:off x="6099109" y="2906327"/>
            <a:ext cx="552300" cy="14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7" name="Google Shape;1672;p52">
            <a:extLst>
              <a:ext uri="{FF2B5EF4-FFF2-40B4-BE49-F238E27FC236}">
                <a16:creationId xmlns:a16="http://schemas.microsoft.com/office/drawing/2014/main" id="{30FCC795-47BF-5A99-BB37-91B6221CE16A}"/>
              </a:ext>
            </a:extLst>
          </p:cNvPr>
          <p:cNvSpPr/>
          <p:nvPr/>
        </p:nvSpPr>
        <p:spPr>
          <a:xfrm>
            <a:off x="6091725" y="1764279"/>
            <a:ext cx="552300" cy="14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0" name="Google Shape;1675;p52">
            <a:extLst>
              <a:ext uri="{FF2B5EF4-FFF2-40B4-BE49-F238E27FC236}">
                <a16:creationId xmlns:a16="http://schemas.microsoft.com/office/drawing/2014/main" id="{D55C8C4E-CD47-574A-9BC0-87417281E617}"/>
              </a:ext>
            </a:extLst>
          </p:cNvPr>
          <p:cNvSpPr/>
          <p:nvPr/>
        </p:nvSpPr>
        <p:spPr>
          <a:xfrm>
            <a:off x="2967698" y="1676689"/>
            <a:ext cx="258000" cy="25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678;p52">
            <a:extLst>
              <a:ext uri="{FF2B5EF4-FFF2-40B4-BE49-F238E27FC236}">
                <a16:creationId xmlns:a16="http://schemas.microsoft.com/office/drawing/2014/main" id="{2B40495F-19FC-6110-E101-55E3089003E3}"/>
              </a:ext>
            </a:extLst>
          </p:cNvPr>
          <p:cNvSpPr txBox="1"/>
          <p:nvPr/>
        </p:nvSpPr>
        <p:spPr>
          <a:xfrm flipH="1">
            <a:off x="1265833" y="2631183"/>
            <a:ext cx="16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CONVERSION</a:t>
            </a:r>
            <a:endParaRPr sz="1600" dirty="0">
              <a:solidFill>
                <a:schemeClr val="bg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63" name="Google Shape;1679;p52">
            <a:extLst>
              <a:ext uri="{FF2B5EF4-FFF2-40B4-BE49-F238E27FC236}">
                <a16:creationId xmlns:a16="http://schemas.microsoft.com/office/drawing/2014/main" id="{4900699C-AC10-5EC9-2422-05D9EED49261}"/>
              </a:ext>
            </a:extLst>
          </p:cNvPr>
          <p:cNvSpPr/>
          <p:nvPr/>
        </p:nvSpPr>
        <p:spPr>
          <a:xfrm>
            <a:off x="2967698" y="2818404"/>
            <a:ext cx="258000" cy="25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680;p52">
            <a:extLst>
              <a:ext uri="{FF2B5EF4-FFF2-40B4-BE49-F238E27FC236}">
                <a16:creationId xmlns:a16="http://schemas.microsoft.com/office/drawing/2014/main" id="{14E94DBE-5FBD-E4FB-D7E2-0A361AB1AEFA}"/>
              </a:ext>
            </a:extLst>
          </p:cNvPr>
          <p:cNvSpPr/>
          <p:nvPr/>
        </p:nvSpPr>
        <p:spPr>
          <a:xfrm>
            <a:off x="4258792" y="3457480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5" name="Google Shape;1681;p52">
            <a:extLst>
              <a:ext uri="{FF2B5EF4-FFF2-40B4-BE49-F238E27FC236}">
                <a16:creationId xmlns:a16="http://schemas.microsoft.com/office/drawing/2014/main" id="{CC8E23C0-C87D-DDB1-0AFF-1C48F893535E}"/>
              </a:ext>
            </a:extLst>
          </p:cNvPr>
          <p:cNvSpPr/>
          <p:nvPr/>
        </p:nvSpPr>
        <p:spPr>
          <a:xfrm>
            <a:off x="4258792" y="2914789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6" name="Google Shape;1682;p52">
            <a:extLst>
              <a:ext uri="{FF2B5EF4-FFF2-40B4-BE49-F238E27FC236}">
                <a16:creationId xmlns:a16="http://schemas.microsoft.com/office/drawing/2014/main" id="{B0123927-0D3C-DBBA-032B-A3458CA42483}"/>
              </a:ext>
            </a:extLst>
          </p:cNvPr>
          <p:cNvSpPr/>
          <p:nvPr/>
        </p:nvSpPr>
        <p:spPr>
          <a:xfrm>
            <a:off x="4270306" y="4041875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9" name="Google Shape;1685;p52">
            <a:extLst>
              <a:ext uri="{FF2B5EF4-FFF2-40B4-BE49-F238E27FC236}">
                <a16:creationId xmlns:a16="http://schemas.microsoft.com/office/drawing/2014/main" id="{4E7F8173-FB4B-EC68-8FC5-877020C7A88E}"/>
              </a:ext>
            </a:extLst>
          </p:cNvPr>
          <p:cNvSpPr/>
          <p:nvPr/>
        </p:nvSpPr>
        <p:spPr>
          <a:xfrm>
            <a:off x="6687107" y="2889993"/>
            <a:ext cx="552300" cy="1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0" name="Google Shape;1686;p52">
            <a:extLst>
              <a:ext uri="{FF2B5EF4-FFF2-40B4-BE49-F238E27FC236}">
                <a16:creationId xmlns:a16="http://schemas.microsoft.com/office/drawing/2014/main" id="{7B666458-A576-403D-E991-2DE8DBAAFAB0}"/>
              </a:ext>
            </a:extLst>
          </p:cNvPr>
          <p:cNvSpPr/>
          <p:nvPr/>
        </p:nvSpPr>
        <p:spPr>
          <a:xfrm>
            <a:off x="6700043" y="3485272"/>
            <a:ext cx="552300" cy="1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1" name="Google Shape;1687;p52">
            <a:extLst>
              <a:ext uri="{FF2B5EF4-FFF2-40B4-BE49-F238E27FC236}">
                <a16:creationId xmlns:a16="http://schemas.microsoft.com/office/drawing/2014/main" id="{C5D4B135-75E0-406C-071D-FB4BC5080768}"/>
              </a:ext>
            </a:extLst>
          </p:cNvPr>
          <p:cNvSpPr/>
          <p:nvPr/>
        </p:nvSpPr>
        <p:spPr>
          <a:xfrm>
            <a:off x="6076424" y="2315220"/>
            <a:ext cx="552300" cy="14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5" name="Google Shape;1692;p52">
            <a:extLst>
              <a:ext uri="{FF2B5EF4-FFF2-40B4-BE49-F238E27FC236}">
                <a16:creationId xmlns:a16="http://schemas.microsoft.com/office/drawing/2014/main" id="{5F9DAD1E-713D-80BE-E6A4-1F8C19A5B47D}"/>
              </a:ext>
            </a:extLst>
          </p:cNvPr>
          <p:cNvSpPr/>
          <p:nvPr/>
        </p:nvSpPr>
        <p:spPr>
          <a:xfrm>
            <a:off x="2978843" y="2234355"/>
            <a:ext cx="258000" cy="25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678;p52">
            <a:extLst>
              <a:ext uri="{FF2B5EF4-FFF2-40B4-BE49-F238E27FC236}">
                <a16:creationId xmlns:a16="http://schemas.microsoft.com/office/drawing/2014/main" id="{E761066B-C670-9F6A-7B09-0CC84AA1DDF1}"/>
              </a:ext>
            </a:extLst>
          </p:cNvPr>
          <p:cNvSpPr txBox="1"/>
          <p:nvPr/>
        </p:nvSpPr>
        <p:spPr>
          <a:xfrm flipH="1">
            <a:off x="1273440" y="2164346"/>
            <a:ext cx="16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BRAND ATTRACTION</a:t>
            </a:r>
            <a:endParaRPr sz="1600" dirty="0">
              <a:solidFill>
                <a:srgbClr val="FF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77" name="Google Shape;1678;p52">
            <a:extLst>
              <a:ext uri="{FF2B5EF4-FFF2-40B4-BE49-F238E27FC236}">
                <a16:creationId xmlns:a16="http://schemas.microsoft.com/office/drawing/2014/main" id="{A0A975F3-FC29-75BE-DCAB-06D4EF925E5E}"/>
              </a:ext>
            </a:extLst>
          </p:cNvPr>
          <p:cNvSpPr txBox="1"/>
          <p:nvPr/>
        </p:nvSpPr>
        <p:spPr>
          <a:xfrm flipH="1">
            <a:off x="1258235" y="1618910"/>
            <a:ext cx="16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BRAND AWERNESS</a:t>
            </a:r>
            <a:endParaRPr sz="16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20" name="CasellaDiTesto 1119">
            <a:extLst>
              <a:ext uri="{FF2B5EF4-FFF2-40B4-BE49-F238E27FC236}">
                <a16:creationId xmlns:a16="http://schemas.microsoft.com/office/drawing/2014/main" id="{2CC24A2C-7820-D1F7-018C-269B0AB76526}"/>
              </a:ext>
            </a:extLst>
          </p:cNvPr>
          <p:cNvSpPr txBox="1"/>
          <p:nvPr/>
        </p:nvSpPr>
        <p:spPr>
          <a:xfrm>
            <a:off x="720000" y="1282087"/>
            <a:ext cx="2505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MESE 2</a:t>
            </a:r>
          </a:p>
        </p:txBody>
      </p:sp>
      <p:sp>
        <p:nvSpPr>
          <p:cNvPr id="1121" name="Google Shape;1662;p52">
            <a:extLst>
              <a:ext uri="{FF2B5EF4-FFF2-40B4-BE49-F238E27FC236}">
                <a16:creationId xmlns:a16="http://schemas.microsoft.com/office/drawing/2014/main" id="{28EE1680-49AE-90B4-2EF6-BD8A28165BC4}"/>
              </a:ext>
            </a:extLst>
          </p:cNvPr>
          <p:cNvSpPr/>
          <p:nvPr/>
        </p:nvSpPr>
        <p:spPr>
          <a:xfrm>
            <a:off x="4272662" y="2315116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2" name="Google Shape;1669;p52">
            <a:extLst>
              <a:ext uri="{FF2B5EF4-FFF2-40B4-BE49-F238E27FC236}">
                <a16:creationId xmlns:a16="http://schemas.microsoft.com/office/drawing/2014/main" id="{B8BEF911-89EF-B9C0-E155-403CB9662510}"/>
              </a:ext>
            </a:extLst>
          </p:cNvPr>
          <p:cNvSpPr/>
          <p:nvPr/>
        </p:nvSpPr>
        <p:spPr>
          <a:xfrm>
            <a:off x="6091725" y="3457480"/>
            <a:ext cx="552300" cy="14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3" name="Google Shape;1669;p52">
            <a:extLst>
              <a:ext uri="{FF2B5EF4-FFF2-40B4-BE49-F238E27FC236}">
                <a16:creationId xmlns:a16="http://schemas.microsoft.com/office/drawing/2014/main" id="{65D712DA-7256-AC87-AA17-24A05F931485}"/>
              </a:ext>
            </a:extLst>
          </p:cNvPr>
          <p:cNvSpPr/>
          <p:nvPr/>
        </p:nvSpPr>
        <p:spPr>
          <a:xfrm>
            <a:off x="6099109" y="4048375"/>
            <a:ext cx="552300" cy="14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4" name="Google Shape;1685;p52">
            <a:extLst>
              <a:ext uri="{FF2B5EF4-FFF2-40B4-BE49-F238E27FC236}">
                <a16:creationId xmlns:a16="http://schemas.microsoft.com/office/drawing/2014/main" id="{0683F45B-5831-AFFE-A3D4-14643EC534BA}"/>
              </a:ext>
            </a:extLst>
          </p:cNvPr>
          <p:cNvSpPr/>
          <p:nvPr/>
        </p:nvSpPr>
        <p:spPr>
          <a:xfrm>
            <a:off x="6700043" y="1776662"/>
            <a:ext cx="552300" cy="1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5" name="Google Shape;1685;p52">
            <a:extLst>
              <a:ext uri="{FF2B5EF4-FFF2-40B4-BE49-F238E27FC236}">
                <a16:creationId xmlns:a16="http://schemas.microsoft.com/office/drawing/2014/main" id="{F8155211-A28A-4DD3-B998-DAE269407F6E}"/>
              </a:ext>
            </a:extLst>
          </p:cNvPr>
          <p:cNvSpPr/>
          <p:nvPr/>
        </p:nvSpPr>
        <p:spPr>
          <a:xfrm>
            <a:off x="6708620" y="2335458"/>
            <a:ext cx="552300" cy="1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3833DDA3-E1D6-268C-90F8-1295A918E69B}"/>
              </a:ext>
            </a:extLst>
          </p:cNvPr>
          <p:cNvSpPr txBox="1"/>
          <p:nvPr/>
        </p:nvSpPr>
        <p:spPr>
          <a:xfrm>
            <a:off x="960388" y="3125962"/>
            <a:ext cx="25056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POST DI COPERTURA SOLO IL LUNEDI’, POST CON VIDEO E REINDIRIZZAMENTO AL SITO WEB IL GIOVEDI’ E POST CON CALL TO ACTION IL VENERDI’</a:t>
            </a:r>
          </a:p>
        </p:txBody>
      </p:sp>
    </p:spTree>
    <p:extLst>
      <p:ext uri="{BB962C8B-B14F-4D97-AF65-F5344CB8AC3E}">
        <p14:creationId xmlns:p14="http://schemas.microsoft.com/office/powerpoint/2010/main" val="2833264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8" name="Google Shape;1048;p71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7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INSERZIONI INSTAGRAM</a:t>
            </a:r>
            <a:endParaRPr dirty="0"/>
          </a:p>
        </p:txBody>
      </p:sp>
      <p:sp>
        <p:nvSpPr>
          <p:cNvPr id="2" name="Google Shape;1598;p52">
            <a:extLst>
              <a:ext uri="{FF2B5EF4-FFF2-40B4-BE49-F238E27FC236}">
                <a16:creationId xmlns:a16="http://schemas.microsoft.com/office/drawing/2014/main" id="{B10983DC-9977-7057-35CF-A86EE40101F9}"/>
              </a:ext>
            </a:extLst>
          </p:cNvPr>
          <p:cNvSpPr/>
          <p:nvPr/>
        </p:nvSpPr>
        <p:spPr>
          <a:xfrm>
            <a:off x="3675918" y="1499953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1599;p52">
            <a:extLst>
              <a:ext uri="{FF2B5EF4-FFF2-40B4-BE49-F238E27FC236}">
                <a16:creationId xmlns:a16="http://schemas.microsoft.com/office/drawing/2014/main" id="{2922738D-CCA6-7381-E3F3-4F4EA8EF90BF}"/>
              </a:ext>
            </a:extLst>
          </p:cNvPr>
          <p:cNvSpPr/>
          <p:nvPr/>
        </p:nvSpPr>
        <p:spPr>
          <a:xfrm>
            <a:off x="4277913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600;p52">
            <a:extLst>
              <a:ext uri="{FF2B5EF4-FFF2-40B4-BE49-F238E27FC236}">
                <a16:creationId xmlns:a16="http://schemas.microsoft.com/office/drawing/2014/main" id="{DA4ABB29-BD3B-6391-3128-9727C2BD9383}"/>
              </a:ext>
            </a:extLst>
          </p:cNvPr>
          <p:cNvSpPr/>
          <p:nvPr/>
        </p:nvSpPr>
        <p:spPr>
          <a:xfrm>
            <a:off x="4879907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1601;p52">
            <a:extLst>
              <a:ext uri="{FF2B5EF4-FFF2-40B4-BE49-F238E27FC236}">
                <a16:creationId xmlns:a16="http://schemas.microsoft.com/office/drawing/2014/main" id="{539F6A08-187F-DCA1-3B57-C5A5E06C81D0}"/>
              </a:ext>
            </a:extLst>
          </p:cNvPr>
          <p:cNvSpPr/>
          <p:nvPr/>
        </p:nvSpPr>
        <p:spPr>
          <a:xfrm>
            <a:off x="5481902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602;p52">
            <a:extLst>
              <a:ext uri="{FF2B5EF4-FFF2-40B4-BE49-F238E27FC236}">
                <a16:creationId xmlns:a16="http://schemas.microsoft.com/office/drawing/2014/main" id="{8DF8A72B-6F1F-9D8F-16DA-4AD67385C339}"/>
              </a:ext>
            </a:extLst>
          </p:cNvPr>
          <p:cNvSpPr/>
          <p:nvPr/>
        </p:nvSpPr>
        <p:spPr>
          <a:xfrm>
            <a:off x="6083897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1603;p52">
            <a:extLst>
              <a:ext uri="{FF2B5EF4-FFF2-40B4-BE49-F238E27FC236}">
                <a16:creationId xmlns:a16="http://schemas.microsoft.com/office/drawing/2014/main" id="{1BA119FC-D8D2-4298-4391-4B1FE4E18C06}"/>
              </a:ext>
            </a:extLst>
          </p:cNvPr>
          <p:cNvSpPr/>
          <p:nvPr/>
        </p:nvSpPr>
        <p:spPr>
          <a:xfrm>
            <a:off x="6685892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1604;p52">
            <a:extLst>
              <a:ext uri="{FF2B5EF4-FFF2-40B4-BE49-F238E27FC236}">
                <a16:creationId xmlns:a16="http://schemas.microsoft.com/office/drawing/2014/main" id="{BCAE7E42-053F-664E-F0C1-8075707FB3DA}"/>
              </a:ext>
            </a:extLst>
          </p:cNvPr>
          <p:cNvSpPr/>
          <p:nvPr/>
        </p:nvSpPr>
        <p:spPr>
          <a:xfrm>
            <a:off x="7287886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1605;p52">
            <a:extLst>
              <a:ext uri="{FF2B5EF4-FFF2-40B4-BE49-F238E27FC236}">
                <a16:creationId xmlns:a16="http://schemas.microsoft.com/office/drawing/2014/main" id="{0C7DAA55-7FE6-A6D4-165E-56C6A265C39F}"/>
              </a:ext>
            </a:extLst>
          </p:cNvPr>
          <p:cNvSpPr/>
          <p:nvPr/>
        </p:nvSpPr>
        <p:spPr>
          <a:xfrm>
            <a:off x="3675918" y="2069630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1606;p52">
            <a:extLst>
              <a:ext uri="{FF2B5EF4-FFF2-40B4-BE49-F238E27FC236}">
                <a16:creationId xmlns:a16="http://schemas.microsoft.com/office/drawing/2014/main" id="{0413D422-1A00-3BFB-DA89-7609D848FFAB}"/>
              </a:ext>
            </a:extLst>
          </p:cNvPr>
          <p:cNvSpPr/>
          <p:nvPr/>
        </p:nvSpPr>
        <p:spPr>
          <a:xfrm>
            <a:off x="4277913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607;p52">
            <a:extLst>
              <a:ext uri="{FF2B5EF4-FFF2-40B4-BE49-F238E27FC236}">
                <a16:creationId xmlns:a16="http://schemas.microsoft.com/office/drawing/2014/main" id="{42F6BD2A-CFEF-D24E-FB0F-AD8E424B080E}"/>
              </a:ext>
            </a:extLst>
          </p:cNvPr>
          <p:cNvSpPr/>
          <p:nvPr/>
        </p:nvSpPr>
        <p:spPr>
          <a:xfrm>
            <a:off x="4879907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608;p52">
            <a:extLst>
              <a:ext uri="{FF2B5EF4-FFF2-40B4-BE49-F238E27FC236}">
                <a16:creationId xmlns:a16="http://schemas.microsoft.com/office/drawing/2014/main" id="{A0F6B63E-9BC5-CA51-433D-14F0D7BE3A40}"/>
              </a:ext>
            </a:extLst>
          </p:cNvPr>
          <p:cNvSpPr/>
          <p:nvPr/>
        </p:nvSpPr>
        <p:spPr>
          <a:xfrm>
            <a:off x="5481902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Google Shape;1609;p52">
            <a:extLst>
              <a:ext uri="{FF2B5EF4-FFF2-40B4-BE49-F238E27FC236}">
                <a16:creationId xmlns:a16="http://schemas.microsoft.com/office/drawing/2014/main" id="{88612FC7-336C-6890-BC38-8C56863F14DE}"/>
              </a:ext>
            </a:extLst>
          </p:cNvPr>
          <p:cNvSpPr/>
          <p:nvPr/>
        </p:nvSpPr>
        <p:spPr>
          <a:xfrm>
            <a:off x="6083897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610;p52">
            <a:extLst>
              <a:ext uri="{FF2B5EF4-FFF2-40B4-BE49-F238E27FC236}">
                <a16:creationId xmlns:a16="http://schemas.microsoft.com/office/drawing/2014/main" id="{FF243314-176E-772D-5076-37D4393CC454}"/>
              </a:ext>
            </a:extLst>
          </p:cNvPr>
          <p:cNvSpPr/>
          <p:nvPr/>
        </p:nvSpPr>
        <p:spPr>
          <a:xfrm>
            <a:off x="6685892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611;p52">
            <a:extLst>
              <a:ext uri="{FF2B5EF4-FFF2-40B4-BE49-F238E27FC236}">
                <a16:creationId xmlns:a16="http://schemas.microsoft.com/office/drawing/2014/main" id="{4C30A49A-00A3-679E-E367-8D6F8272B217}"/>
              </a:ext>
            </a:extLst>
          </p:cNvPr>
          <p:cNvSpPr/>
          <p:nvPr/>
        </p:nvSpPr>
        <p:spPr>
          <a:xfrm>
            <a:off x="7287886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Google Shape;1612;p52">
            <a:extLst>
              <a:ext uri="{FF2B5EF4-FFF2-40B4-BE49-F238E27FC236}">
                <a16:creationId xmlns:a16="http://schemas.microsoft.com/office/drawing/2014/main" id="{30FB6C46-58D8-1743-3588-F81339ACA784}"/>
              </a:ext>
            </a:extLst>
          </p:cNvPr>
          <p:cNvSpPr/>
          <p:nvPr/>
        </p:nvSpPr>
        <p:spPr>
          <a:xfrm>
            <a:off x="3675918" y="2639306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613;p52">
            <a:extLst>
              <a:ext uri="{FF2B5EF4-FFF2-40B4-BE49-F238E27FC236}">
                <a16:creationId xmlns:a16="http://schemas.microsoft.com/office/drawing/2014/main" id="{B87DAB2D-327C-8280-A9A2-00CE62B67011}"/>
              </a:ext>
            </a:extLst>
          </p:cNvPr>
          <p:cNvSpPr/>
          <p:nvPr/>
        </p:nvSpPr>
        <p:spPr>
          <a:xfrm>
            <a:off x="4277913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614;p52">
            <a:extLst>
              <a:ext uri="{FF2B5EF4-FFF2-40B4-BE49-F238E27FC236}">
                <a16:creationId xmlns:a16="http://schemas.microsoft.com/office/drawing/2014/main" id="{5C0DD228-9BA3-0C0E-3A68-6E9623DD568B}"/>
              </a:ext>
            </a:extLst>
          </p:cNvPr>
          <p:cNvSpPr/>
          <p:nvPr/>
        </p:nvSpPr>
        <p:spPr>
          <a:xfrm>
            <a:off x="4879907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615;p52">
            <a:extLst>
              <a:ext uri="{FF2B5EF4-FFF2-40B4-BE49-F238E27FC236}">
                <a16:creationId xmlns:a16="http://schemas.microsoft.com/office/drawing/2014/main" id="{BCC17424-7890-CC35-E01B-1D2C1CA8752F}"/>
              </a:ext>
            </a:extLst>
          </p:cNvPr>
          <p:cNvSpPr/>
          <p:nvPr/>
        </p:nvSpPr>
        <p:spPr>
          <a:xfrm>
            <a:off x="5481902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1616;p52">
            <a:extLst>
              <a:ext uri="{FF2B5EF4-FFF2-40B4-BE49-F238E27FC236}">
                <a16:creationId xmlns:a16="http://schemas.microsoft.com/office/drawing/2014/main" id="{DC3A8BCF-ED24-25C6-F197-BE586A2EFF64}"/>
              </a:ext>
            </a:extLst>
          </p:cNvPr>
          <p:cNvSpPr/>
          <p:nvPr/>
        </p:nvSpPr>
        <p:spPr>
          <a:xfrm>
            <a:off x="6083897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1617;p52">
            <a:extLst>
              <a:ext uri="{FF2B5EF4-FFF2-40B4-BE49-F238E27FC236}">
                <a16:creationId xmlns:a16="http://schemas.microsoft.com/office/drawing/2014/main" id="{D926EE1E-9ECA-21AE-1F9B-70F2CBA93FAD}"/>
              </a:ext>
            </a:extLst>
          </p:cNvPr>
          <p:cNvSpPr/>
          <p:nvPr/>
        </p:nvSpPr>
        <p:spPr>
          <a:xfrm>
            <a:off x="6685892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1618;p52">
            <a:extLst>
              <a:ext uri="{FF2B5EF4-FFF2-40B4-BE49-F238E27FC236}">
                <a16:creationId xmlns:a16="http://schemas.microsoft.com/office/drawing/2014/main" id="{2F5EC58D-DFD4-21F0-8997-5AC9D2C86401}"/>
              </a:ext>
            </a:extLst>
          </p:cNvPr>
          <p:cNvSpPr/>
          <p:nvPr/>
        </p:nvSpPr>
        <p:spPr>
          <a:xfrm>
            <a:off x="7287886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Google Shape;1619;p52">
            <a:extLst>
              <a:ext uri="{FF2B5EF4-FFF2-40B4-BE49-F238E27FC236}">
                <a16:creationId xmlns:a16="http://schemas.microsoft.com/office/drawing/2014/main" id="{C5FD63F4-BF74-4207-8462-0C27E9F7215D}"/>
              </a:ext>
            </a:extLst>
          </p:cNvPr>
          <p:cNvSpPr/>
          <p:nvPr/>
        </p:nvSpPr>
        <p:spPr>
          <a:xfrm>
            <a:off x="3675918" y="3208983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1620;p52">
            <a:extLst>
              <a:ext uri="{FF2B5EF4-FFF2-40B4-BE49-F238E27FC236}">
                <a16:creationId xmlns:a16="http://schemas.microsoft.com/office/drawing/2014/main" id="{AE9E5D5E-8989-8194-EACB-2CEF88F02F51}"/>
              </a:ext>
            </a:extLst>
          </p:cNvPr>
          <p:cNvSpPr/>
          <p:nvPr/>
        </p:nvSpPr>
        <p:spPr>
          <a:xfrm>
            <a:off x="4277913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1621;p52">
            <a:extLst>
              <a:ext uri="{FF2B5EF4-FFF2-40B4-BE49-F238E27FC236}">
                <a16:creationId xmlns:a16="http://schemas.microsoft.com/office/drawing/2014/main" id="{15F29D9E-534D-C529-06FF-7C4AE5EFA292}"/>
              </a:ext>
            </a:extLst>
          </p:cNvPr>
          <p:cNvSpPr/>
          <p:nvPr/>
        </p:nvSpPr>
        <p:spPr>
          <a:xfrm>
            <a:off x="4879907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1622;p52">
            <a:extLst>
              <a:ext uri="{FF2B5EF4-FFF2-40B4-BE49-F238E27FC236}">
                <a16:creationId xmlns:a16="http://schemas.microsoft.com/office/drawing/2014/main" id="{A9AB4048-3635-D104-0BEF-FF2561DCDFED}"/>
              </a:ext>
            </a:extLst>
          </p:cNvPr>
          <p:cNvSpPr/>
          <p:nvPr/>
        </p:nvSpPr>
        <p:spPr>
          <a:xfrm>
            <a:off x="5481902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1623;p52">
            <a:extLst>
              <a:ext uri="{FF2B5EF4-FFF2-40B4-BE49-F238E27FC236}">
                <a16:creationId xmlns:a16="http://schemas.microsoft.com/office/drawing/2014/main" id="{B8EA9001-68B6-2F49-FD28-11E3DB41C6D6}"/>
              </a:ext>
            </a:extLst>
          </p:cNvPr>
          <p:cNvSpPr/>
          <p:nvPr/>
        </p:nvSpPr>
        <p:spPr>
          <a:xfrm>
            <a:off x="6083897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1624;p52">
            <a:extLst>
              <a:ext uri="{FF2B5EF4-FFF2-40B4-BE49-F238E27FC236}">
                <a16:creationId xmlns:a16="http://schemas.microsoft.com/office/drawing/2014/main" id="{57FA6039-AA87-0C02-CFA2-F7EFA5FA2410}"/>
              </a:ext>
            </a:extLst>
          </p:cNvPr>
          <p:cNvSpPr/>
          <p:nvPr/>
        </p:nvSpPr>
        <p:spPr>
          <a:xfrm>
            <a:off x="6685892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Google Shape;1625;p52">
            <a:extLst>
              <a:ext uri="{FF2B5EF4-FFF2-40B4-BE49-F238E27FC236}">
                <a16:creationId xmlns:a16="http://schemas.microsoft.com/office/drawing/2014/main" id="{F9C1CEB9-8B50-99AB-427A-3DDB4B4F7A10}"/>
              </a:ext>
            </a:extLst>
          </p:cNvPr>
          <p:cNvSpPr/>
          <p:nvPr/>
        </p:nvSpPr>
        <p:spPr>
          <a:xfrm>
            <a:off x="7287886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1626;p52">
            <a:extLst>
              <a:ext uri="{FF2B5EF4-FFF2-40B4-BE49-F238E27FC236}">
                <a16:creationId xmlns:a16="http://schemas.microsoft.com/office/drawing/2014/main" id="{9AF5CD8C-9CA0-6AB8-A954-CE6D54897D3A}"/>
              </a:ext>
            </a:extLst>
          </p:cNvPr>
          <p:cNvSpPr/>
          <p:nvPr/>
        </p:nvSpPr>
        <p:spPr>
          <a:xfrm>
            <a:off x="3675918" y="3778660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1627;p52">
            <a:extLst>
              <a:ext uri="{FF2B5EF4-FFF2-40B4-BE49-F238E27FC236}">
                <a16:creationId xmlns:a16="http://schemas.microsoft.com/office/drawing/2014/main" id="{8A6490AD-5B74-EF8F-5AFF-87AAC75822AE}"/>
              </a:ext>
            </a:extLst>
          </p:cNvPr>
          <p:cNvSpPr/>
          <p:nvPr/>
        </p:nvSpPr>
        <p:spPr>
          <a:xfrm>
            <a:off x="4277913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7" name="Google Shape;1628;p52">
            <a:extLst>
              <a:ext uri="{FF2B5EF4-FFF2-40B4-BE49-F238E27FC236}">
                <a16:creationId xmlns:a16="http://schemas.microsoft.com/office/drawing/2014/main" id="{DE8D480F-B934-882B-ABA5-F79E650D34A0}"/>
              </a:ext>
            </a:extLst>
          </p:cNvPr>
          <p:cNvSpPr/>
          <p:nvPr/>
        </p:nvSpPr>
        <p:spPr>
          <a:xfrm>
            <a:off x="4879907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8" name="Google Shape;1629;p52">
            <a:extLst>
              <a:ext uri="{FF2B5EF4-FFF2-40B4-BE49-F238E27FC236}">
                <a16:creationId xmlns:a16="http://schemas.microsoft.com/office/drawing/2014/main" id="{CF02E687-FE11-C011-C397-4C64904F84B4}"/>
              </a:ext>
            </a:extLst>
          </p:cNvPr>
          <p:cNvSpPr/>
          <p:nvPr/>
        </p:nvSpPr>
        <p:spPr>
          <a:xfrm>
            <a:off x="5481902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9" name="Google Shape;1630;p52">
            <a:extLst>
              <a:ext uri="{FF2B5EF4-FFF2-40B4-BE49-F238E27FC236}">
                <a16:creationId xmlns:a16="http://schemas.microsoft.com/office/drawing/2014/main" id="{4865F186-A65C-F1AC-BA3C-453F2A449496}"/>
              </a:ext>
            </a:extLst>
          </p:cNvPr>
          <p:cNvSpPr/>
          <p:nvPr/>
        </p:nvSpPr>
        <p:spPr>
          <a:xfrm>
            <a:off x="6083897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0" name="Google Shape;1631;p52">
            <a:extLst>
              <a:ext uri="{FF2B5EF4-FFF2-40B4-BE49-F238E27FC236}">
                <a16:creationId xmlns:a16="http://schemas.microsoft.com/office/drawing/2014/main" id="{F7D4FC1B-F4FD-7192-5F1A-BC50DFF057EF}"/>
              </a:ext>
            </a:extLst>
          </p:cNvPr>
          <p:cNvSpPr/>
          <p:nvPr/>
        </p:nvSpPr>
        <p:spPr>
          <a:xfrm>
            <a:off x="6685892" y="3778660"/>
            <a:ext cx="552300" cy="42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1" name="Google Shape;1632;p52">
            <a:extLst>
              <a:ext uri="{FF2B5EF4-FFF2-40B4-BE49-F238E27FC236}">
                <a16:creationId xmlns:a16="http://schemas.microsoft.com/office/drawing/2014/main" id="{7864870F-CFF1-EC5D-3CB4-489D4386F273}"/>
              </a:ext>
            </a:extLst>
          </p:cNvPr>
          <p:cNvSpPr/>
          <p:nvPr/>
        </p:nvSpPr>
        <p:spPr>
          <a:xfrm>
            <a:off x="7287886" y="3778660"/>
            <a:ext cx="552300" cy="42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2" name="Google Shape;1633;p52">
            <a:extLst>
              <a:ext uri="{FF2B5EF4-FFF2-40B4-BE49-F238E27FC236}">
                <a16:creationId xmlns:a16="http://schemas.microsoft.com/office/drawing/2014/main" id="{38403AE1-C0EF-B25A-B646-22C4B7733AEB}"/>
              </a:ext>
            </a:extLst>
          </p:cNvPr>
          <p:cNvSpPr txBox="1"/>
          <p:nvPr/>
        </p:nvSpPr>
        <p:spPr>
          <a:xfrm flipH="1">
            <a:off x="4312239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3" name="Google Shape;1634;p52">
            <a:extLst>
              <a:ext uri="{FF2B5EF4-FFF2-40B4-BE49-F238E27FC236}">
                <a16:creationId xmlns:a16="http://schemas.microsoft.com/office/drawing/2014/main" id="{5BAF3299-920E-1754-4789-7E88EED44DB3}"/>
              </a:ext>
            </a:extLst>
          </p:cNvPr>
          <p:cNvSpPr txBox="1"/>
          <p:nvPr/>
        </p:nvSpPr>
        <p:spPr>
          <a:xfrm flipH="1">
            <a:off x="5516171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4" name="Google Shape;1635;p52">
            <a:extLst>
              <a:ext uri="{FF2B5EF4-FFF2-40B4-BE49-F238E27FC236}">
                <a16:creationId xmlns:a16="http://schemas.microsoft.com/office/drawing/2014/main" id="{0CAACBE1-67F1-9A75-7CC4-A5E33FFFCFEF}"/>
              </a:ext>
            </a:extLst>
          </p:cNvPr>
          <p:cNvSpPr txBox="1"/>
          <p:nvPr/>
        </p:nvSpPr>
        <p:spPr>
          <a:xfrm flipH="1">
            <a:off x="6118095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5" name="Google Shape;1636;p52">
            <a:extLst>
              <a:ext uri="{FF2B5EF4-FFF2-40B4-BE49-F238E27FC236}">
                <a16:creationId xmlns:a16="http://schemas.microsoft.com/office/drawing/2014/main" id="{D7C27F93-6FF0-1CC8-57F3-7EEB36271F48}"/>
              </a:ext>
            </a:extLst>
          </p:cNvPr>
          <p:cNvSpPr txBox="1"/>
          <p:nvPr/>
        </p:nvSpPr>
        <p:spPr>
          <a:xfrm flipH="1">
            <a:off x="6719932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6" name="Google Shape;1637;p52">
            <a:extLst>
              <a:ext uri="{FF2B5EF4-FFF2-40B4-BE49-F238E27FC236}">
                <a16:creationId xmlns:a16="http://schemas.microsoft.com/office/drawing/2014/main" id="{23D3B6CC-B858-B8F4-2CC2-F8B9E309B067}"/>
              </a:ext>
            </a:extLst>
          </p:cNvPr>
          <p:cNvSpPr txBox="1"/>
          <p:nvPr/>
        </p:nvSpPr>
        <p:spPr>
          <a:xfrm flipH="1">
            <a:off x="7321616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7" name="Google Shape;1638;p52">
            <a:extLst>
              <a:ext uri="{FF2B5EF4-FFF2-40B4-BE49-F238E27FC236}">
                <a16:creationId xmlns:a16="http://schemas.microsoft.com/office/drawing/2014/main" id="{004F52DA-9BCD-E350-D695-C0EF0F3AA5AA}"/>
              </a:ext>
            </a:extLst>
          </p:cNvPr>
          <p:cNvSpPr txBox="1"/>
          <p:nvPr/>
        </p:nvSpPr>
        <p:spPr>
          <a:xfrm flipH="1">
            <a:off x="4312239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8" name="Google Shape;1639;p52">
            <a:extLst>
              <a:ext uri="{FF2B5EF4-FFF2-40B4-BE49-F238E27FC236}">
                <a16:creationId xmlns:a16="http://schemas.microsoft.com/office/drawing/2014/main" id="{F6739610-42FB-56F1-C1D2-053564AA9488}"/>
              </a:ext>
            </a:extLst>
          </p:cNvPr>
          <p:cNvSpPr txBox="1"/>
          <p:nvPr/>
        </p:nvSpPr>
        <p:spPr>
          <a:xfrm flipH="1">
            <a:off x="4914214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640;p52">
            <a:extLst>
              <a:ext uri="{FF2B5EF4-FFF2-40B4-BE49-F238E27FC236}">
                <a16:creationId xmlns:a16="http://schemas.microsoft.com/office/drawing/2014/main" id="{DDBABAD7-AD83-684D-604C-71B70B2A54B8}"/>
              </a:ext>
            </a:extLst>
          </p:cNvPr>
          <p:cNvSpPr txBox="1"/>
          <p:nvPr/>
        </p:nvSpPr>
        <p:spPr>
          <a:xfrm flipH="1">
            <a:off x="5516171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641;p52">
            <a:extLst>
              <a:ext uri="{FF2B5EF4-FFF2-40B4-BE49-F238E27FC236}">
                <a16:creationId xmlns:a16="http://schemas.microsoft.com/office/drawing/2014/main" id="{32B4E5D1-2025-82C1-0FBE-1B3639B73438}"/>
              </a:ext>
            </a:extLst>
          </p:cNvPr>
          <p:cNvSpPr txBox="1"/>
          <p:nvPr/>
        </p:nvSpPr>
        <p:spPr>
          <a:xfrm flipH="1">
            <a:off x="6118095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1" name="Google Shape;1642;p52">
            <a:extLst>
              <a:ext uri="{FF2B5EF4-FFF2-40B4-BE49-F238E27FC236}">
                <a16:creationId xmlns:a16="http://schemas.microsoft.com/office/drawing/2014/main" id="{8C897851-C76F-FD6A-BD34-B5DE34D6FD94}"/>
              </a:ext>
            </a:extLst>
          </p:cNvPr>
          <p:cNvSpPr txBox="1"/>
          <p:nvPr/>
        </p:nvSpPr>
        <p:spPr>
          <a:xfrm flipH="1">
            <a:off x="6719932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4" name="Google Shape;1643;p52">
            <a:extLst>
              <a:ext uri="{FF2B5EF4-FFF2-40B4-BE49-F238E27FC236}">
                <a16:creationId xmlns:a16="http://schemas.microsoft.com/office/drawing/2014/main" id="{B4F70B86-BEBD-AD97-7D64-6309FEF10331}"/>
              </a:ext>
            </a:extLst>
          </p:cNvPr>
          <p:cNvSpPr txBox="1"/>
          <p:nvPr/>
        </p:nvSpPr>
        <p:spPr>
          <a:xfrm flipH="1">
            <a:off x="7321616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5" name="Google Shape;1644;p52">
            <a:extLst>
              <a:ext uri="{FF2B5EF4-FFF2-40B4-BE49-F238E27FC236}">
                <a16:creationId xmlns:a16="http://schemas.microsoft.com/office/drawing/2014/main" id="{E938B71F-3BEB-65F1-AA3A-A72B3BB0017A}"/>
              </a:ext>
            </a:extLst>
          </p:cNvPr>
          <p:cNvSpPr txBox="1"/>
          <p:nvPr/>
        </p:nvSpPr>
        <p:spPr>
          <a:xfrm flipH="1">
            <a:off x="4312239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6" name="Google Shape;1645;p52">
            <a:extLst>
              <a:ext uri="{FF2B5EF4-FFF2-40B4-BE49-F238E27FC236}">
                <a16:creationId xmlns:a16="http://schemas.microsoft.com/office/drawing/2014/main" id="{E7761D5F-9737-C840-F194-15FB5D31D07E}"/>
              </a:ext>
            </a:extLst>
          </p:cNvPr>
          <p:cNvSpPr txBox="1"/>
          <p:nvPr/>
        </p:nvSpPr>
        <p:spPr>
          <a:xfrm flipH="1">
            <a:off x="4914214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7" name="Google Shape;1646;p52">
            <a:extLst>
              <a:ext uri="{FF2B5EF4-FFF2-40B4-BE49-F238E27FC236}">
                <a16:creationId xmlns:a16="http://schemas.microsoft.com/office/drawing/2014/main" id="{F1BD7FC2-1073-43BA-EC39-BBDD9786A426}"/>
              </a:ext>
            </a:extLst>
          </p:cNvPr>
          <p:cNvSpPr txBox="1"/>
          <p:nvPr/>
        </p:nvSpPr>
        <p:spPr>
          <a:xfrm flipH="1">
            <a:off x="5516171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8" name="Google Shape;1647;p52">
            <a:extLst>
              <a:ext uri="{FF2B5EF4-FFF2-40B4-BE49-F238E27FC236}">
                <a16:creationId xmlns:a16="http://schemas.microsoft.com/office/drawing/2014/main" id="{BD1F23A1-AFA4-DB76-E0CD-079BD188328E}"/>
              </a:ext>
            </a:extLst>
          </p:cNvPr>
          <p:cNvSpPr txBox="1"/>
          <p:nvPr/>
        </p:nvSpPr>
        <p:spPr>
          <a:xfrm flipH="1">
            <a:off x="6118095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9" name="Google Shape;1648;p52">
            <a:extLst>
              <a:ext uri="{FF2B5EF4-FFF2-40B4-BE49-F238E27FC236}">
                <a16:creationId xmlns:a16="http://schemas.microsoft.com/office/drawing/2014/main" id="{8E249D25-A1DB-B3A9-29E6-DD07D3CE3A12}"/>
              </a:ext>
            </a:extLst>
          </p:cNvPr>
          <p:cNvSpPr txBox="1"/>
          <p:nvPr/>
        </p:nvSpPr>
        <p:spPr>
          <a:xfrm flipH="1">
            <a:off x="6719932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0" name="Google Shape;1649;p52">
            <a:extLst>
              <a:ext uri="{FF2B5EF4-FFF2-40B4-BE49-F238E27FC236}">
                <a16:creationId xmlns:a16="http://schemas.microsoft.com/office/drawing/2014/main" id="{F83CE1DF-E1D9-6F9B-0431-4E542F768E53}"/>
              </a:ext>
            </a:extLst>
          </p:cNvPr>
          <p:cNvSpPr txBox="1"/>
          <p:nvPr/>
        </p:nvSpPr>
        <p:spPr>
          <a:xfrm flipH="1">
            <a:off x="7321616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1" name="Google Shape;1650;p52">
            <a:extLst>
              <a:ext uri="{FF2B5EF4-FFF2-40B4-BE49-F238E27FC236}">
                <a16:creationId xmlns:a16="http://schemas.microsoft.com/office/drawing/2014/main" id="{C6398B93-332A-474B-F89D-E65CC8A9087E}"/>
              </a:ext>
            </a:extLst>
          </p:cNvPr>
          <p:cNvSpPr txBox="1"/>
          <p:nvPr/>
        </p:nvSpPr>
        <p:spPr>
          <a:xfrm flipH="1">
            <a:off x="4312239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2" name="Google Shape;1651;p52">
            <a:extLst>
              <a:ext uri="{FF2B5EF4-FFF2-40B4-BE49-F238E27FC236}">
                <a16:creationId xmlns:a16="http://schemas.microsoft.com/office/drawing/2014/main" id="{ACD7B19D-CA29-BC49-89D0-9513BC4AAE3F}"/>
              </a:ext>
            </a:extLst>
          </p:cNvPr>
          <p:cNvSpPr txBox="1"/>
          <p:nvPr/>
        </p:nvSpPr>
        <p:spPr>
          <a:xfrm flipH="1">
            <a:off x="4914214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3" name="Google Shape;1652;p52">
            <a:extLst>
              <a:ext uri="{FF2B5EF4-FFF2-40B4-BE49-F238E27FC236}">
                <a16:creationId xmlns:a16="http://schemas.microsoft.com/office/drawing/2014/main" id="{BA7D2D92-137E-CFDA-7823-5FBD75206C48}"/>
              </a:ext>
            </a:extLst>
          </p:cNvPr>
          <p:cNvSpPr txBox="1"/>
          <p:nvPr/>
        </p:nvSpPr>
        <p:spPr>
          <a:xfrm flipH="1">
            <a:off x="5516171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endParaRPr sz="15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4" name="Google Shape;1653;p52">
            <a:extLst>
              <a:ext uri="{FF2B5EF4-FFF2-40B4-BE49-F238E27FC236}">
                <a16:creationId xmlns:a16="http://schemas.microsoft.com/office/drawing/2014/main" id="{662AEA13-9C28-AD5A-C1D6-779684E9FA17}"/>
              </a:ext>
            </a:extLst>
          </p:cNvPr>
          <p:cNvSpPr txBox="1"/>
          <p:nvPr/>
        </p:nvSpPr>
        <p:spPr>
          <a:xfrm flipH="1">
            <a:off x="6118095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654;p52">
            <a:extLst>
              <a:ext uri="{FF2B5EF4-FFF2-40B4-BE49-F238E27FC236}">
                <a16:creationId xmlns:a16="http://schemas.microsoft.com/office/drawing/2014/main" id="{F01D44C2-37D1-F487-7624-1421EC9E1B06}"/>
              </a:ext>
            </a:extLst>
          </p:cNvPr>
          <p:cNvSpPr txBox="1"/>
          <p:nvPr/>
        </p:nvSpPr>
        <p:spPr>
          <a:xfrm flipH="1">
            <a:off x="6719932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6" name="Google Shape;1655;p52">
            <a:extLst>
              <a:ext uri="{FF2B5EF4-FFF2-40B4-BE49-F238E27FC236}">
                <a16:creationId xmlns:a16="http://schemas.microsoft.com/office/drawing/2014/main" id="{9A385D74-2846-3A9C-4AC6-99AFFF9E5229}"/>
              </a:ext>
            </a:extLst>
          </p:cNvPr>
          <p:cNvSpPr txBox="1"/>
          <p:nvPr/>
        </p:nvSpPr>
        <p:spPr>
          <a:xfrm flipH="1">
            <a:off x="7321616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7" name="Google Shape;1656;p52">
            <a:extLst>
              <a:ext uri="{FF2B5EF4-FFF2-40B4-BE49-F238E27FC236}">
                <a16:creationId xmlns:a16="http://schemas.microsoft.com/office/drawing/2014/main" id="{AE242477-3C81-A33E-1966-40E90EDDC048}"/>
              </a:ext>
            </a:extLst>
          </p:cNvPr>
          <p:cNvSpPr txBox="1"/>
          <p:nvPr/>
        </p:nvSpPr>
        <p:spPr>
          <a:xfrm flipH="1">
            <a:off x="4312239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8" name="Google Shape;1657;p52">
            <a:extLst>
              <a:ext uri="{FF2B5EF4-FFF2-40B4-BE49-F238E27FC236}">
                <a16:creationId xmlns:a16="http://schemas.microsoft.com/office/drawing/2014/main" id="{474322D4-F87D-342A-0E32-9E571B6A7B42}"/>
              </a:ext>
            </a:extLst>
          </p:cNvPr>
          <p:cNvSpPr txBox="1"/>
          <p:nvPr/>
        </p:nvSpPr>
        <p:spPr>
          <a:xfrm flipH="1">
            <a:off x="4914214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9" name="Google Shape;1658;p52">
            <a:extLst>
              <a:ext uri="{FF2B5EF4-FFF2-40B4-BE49-F238E27FC236}">
                <a16:creationId xmlns:a16="http://schemas.microsoft.com/office/drawing/2014/main" id="{05554584-2731-DF34-7D33-A02723116FC4}"/>
              </a:ext>
            </a:extLst>
          </p:cNvPr>
          <p:cNvSpPr txBox="1"/>
          <p:nvPr/>
        </p:nvSpPr>
        <p:spPr>
          <a:xfrm flipH="1">
            <a:off x="5516171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0" name="Google Shape;1659;p52">
            <a:extLst>
              <a:ext uri="{FF2B5EF4-FFF2-40B4-BE49-F238E27FC236}">
                <a16:creationId xmlns:a16="http://schemas.microsoft.com/office/drawing/2014/main" id="{0C455B47-BE83-A879-AE6B-B1D4862B987B}"/>
              </a:ext>
            </a:extLst>
          </p:cNvPr>
          <p:cNvSpPr txBox="1"/>
          <p:nvPr/>
        </p:nvSpPr>
        <p:spPr>
          <a:xfrm flipH="1">
            <a:off x="6118095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1" name="Google Shape;1660;p52">
            <a:extLst>
              <a:ext uri="{FF2B5EF4-FFF2-40B4-BE49-F238E27FC236}">
                <a16:creationId xmlns:a16="http://schemas.microsoft.com/office/drawing/2014/main" id="{4237E132-FCFE-A72E-D63C-ABD080B95BF6}"/>
              </a:ext>
            </a:extLst>
          </p:cNvPr>
          <p:cNvSpPr txBox="1"/>
          <p:nvPr/>
        </p:nvSpPr>
        <p:spPr>
          <a:xfrm flipH="1">
            <a:off x="6719932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2" name="Google Shape;1661;p52">
            <a:extLst>
              <a:ext uri="{FF2B5EF4-FFF2-40B4-BE49-F238E27FC236}">
                <a16:creationId xmlns:a16="http://schemas.microsoft.com/office/drawing/2014/main" id="{9DA4CEFC-A39D-83FE-9094-41F8A7F3BDBE}"/>
              </a:ext>
            </a:extLst>
          </p:cNvPr>
          <p:cNvSpPr txBox="1"/>
          <p:nvPr/>
        </p:nvSpPr>
        <p:spPr>
          <a:xfrm flipH="1">
            <a:off x="7321616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3" name="Google Shape;1662;p52">
            <a:extLst>
              <a:ext uri="{FF2B5EF4-FFF2-40B4-BE49-F238E27FC236}">
                <a16:creationId xmlns:a16="http://schemas.microsoft.com/office/drawing/2014/main" id="{1880A7F2-03DD-ED58-378C-EF6D3CCDF813}"/>
              </a:ext>
            </a:extLst>
          </p:cNvPr>
          <p:cNvSpPr/>
          <p:nvPr/>
        </p:nvSpPr>
        <p:spPr>
          <a:xfrm>
            <a:off x="4270309" y="1776390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4" name="Google Shape;1663;p52">
            <a:extLst>
              <a:ext uri="{FF2B5EF4-FFF2-40B4-BE49-F238E27FC236}">
                <a16:creationId xmlns:a16="http://schemas.microsoft.com/office/drawing/2014/main" id="{6BB11A78-8C4F-2A80-9CD4-C41A32BFBFD9}"/>
              </a:ext>
            </a:extLst>
          </p:cNvPr>
          <p:cNvSpPr txBox="1"/>
          <p:nvPr/>
        </p:nvSpPr>
        <p:spPr>
          <a:xfrm flipH="1">
            <a:off x="4914210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5" name="Google Shape;1664;p52">
            <a:extLst>
              <a:ext uri="{FF2B5EF4-FFF2-40B4-BE49-F238E27FC236}">
                <a16:creationId xmlns:a16="http://schemas.microsoft.com/office/drawing/2014/main" id="{81253542-4D6F-7B66-99D0-5F0D8CC5938F}"/>
              </a:ext>
            </a:extLst>
          </p:cNvPr>
          <p:cNvSpPr txBox="1"/>
          <p:nvPr/>
        </p:nvSpPr>
        <p:spPr>
          <a:xfrm flipH="1">
            <a:off x="3706474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  <a:endParaRPr sz="15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6" name="Google Shape;1665;p52">
            <a:extLst>
              <a:ext uri="{FF2B5EF4-FFF2-40B4-BE49-F238E27FC236}">
                <a16:creationId xmlns:a16="http://schemas.microsoft.com/office/drawing/2014/main" id="{C1A9FADE-6C85-E56F-42D9-ACAC02AE1209}"/>
              </a:ext>
            </a:extLst>
          </p:cNvPr>
          <p:cNvSpPr txBox="1"/>
          <p:nvPr/>
        </p:nvSpPr>
        <p:spPr>
          <a:xfrm flipH="1">
            <a:off x="3706474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7" name="Google Shape;1666;p52">
            <a:extLst>
              <a:ext uri="{FF2B5EF4-FFF2-40B4-BE49-F238E27FC236}">
                <a16:creationId xmlns:a16="http://schemas.microsoft.com/office/drawing/2014/main" id="{5ED8ACF7-7D70-F7C1-5F53-5BBC30953F77}"/>
              </a:ext>
            </a:extLst>
          </p:cNvPr>
          <p:cNvSpPr txBox="1"/>
          <p:nvPr/>
        </p:nvSpPr>
        <p:spPr>
          <a:xfrm flipH="1">
            <a:off x="3706474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2" name="Google Shape;1667;p52">
            <a:extLst>
              <a:ext uri="{FF2B5EF4-FFF2-40B4-BE49-F238E27FC236}">
                <a16:creationId xmlns:a16="http://schemas.microsoft.com/office/drawing/2014/main" id="{2B7401DA-D5C8-AD98-6F6B-2F9CD112C79F}"/>
              </a:ext>
            </a:extLst>
          </p:cNvPr>
          <p:cNvSpPr txBox="1"/>
          <p:nvPr/>
        </p:nvSpPr>
        <p:spPr>
          <a:xfrm flipH="1">
            <a:off x="3706474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3" name="Google Shape;1668;p52">
            <a:extLst>
              <a:ext uri="{FF2B5EF4-FFF2-40B4-BE49-F238E27FC236}">
                <a16:creationId xmlns:a16="http://schemas.microsoft.com/office/drawing/2014/main" id="{09374E94-A137-FCF1-37B0-A40179CE9AEC}"/>
              </a:ext>
            </a:extLst>
          </p:cNvPr>
          <p:cNvSpPr txBox="1"/>
          <p:nvPr/>
        </p:nvSpPr>
        <p:spPr>
          <a:xfrm flipH="1">
            <a:off x="3706474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8" name="Google Shape;1673;p52">
            <a:extLst>
              <a:ext uri="{FF2B5EF4-FFF2-40B4-BE49-F238E27FC236}">
                <a16:creationId xmlns:a16="http://schemas.microsoft.com/office/drawing/2014/main" id="{7E737C2B-9987-31C0-006F-09C2FF9EBDCE}"/>
              </a:ext>
            </a:extLst>
          </p:cNvPr>
          <p:cNvSpPr/>
          <p:nvPr/>
        </p:nvSpPr>
        <p:spPr>
          <a:xfrm>
            <a:off x="4285607" y="3472198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0" name="Google Shape;1675;p52">
            <a:extLst>
              <a:ext uri="{FF2B5EF4-FFF2-40B4-BE49-F238E27FC236}">
                <a16:creationId xmlns:a16="http://schemas.microsoft.com/office/drawing/2014/main" id="{D55C8C4E-CD47-574A-9BC0-87417281E617}"/>
              </a:ext>
            </a:extLst>
          </p:cNvPr>
          <p:cNvSpPr/>
          <p:nvPr/>
        </p:nvSpPr>
        <p:spPr>
          <a:xfrm>
            <a:off x="2967698" y="1982483"/>
            <a:ext cx="258000" cy="25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680;p52">
            <a:extLst>
              <a:ext uri="{FF2B5EF4-FFF2-40B4-BE49-F238E27FC236}">
                <a16:creationId xmlns:a16="http://schemas.microsoft.com/office/drawing/2014/main" id="{14E94DBE-5FBD-E4FB-D7E2-0A361AB1AEFA}"/>
              </a:ext>
            </a:extLst>
          </p:cNvPr>
          <p:cNvSpPr/>
          <p:nvPr/>
        </p:nvSpPr>
        <p:spPr>
          <a:xfrm>
            <a:off x="6076294" y="1736055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5" name="Google Shape;1681;p52">
            <a:extLst>
              <a:ext uri="{FF2B5EF4-FFF2-40B4-BE49-F238E27FC236}">
                <a16:creationId xmlns:a16="http://schemas.microsoft.com/office/drawing/2014/main" id="{CC8E23C0-C87D-DDB1-0AFF-1C48F893535E}"/>
              </a:ext>
            </a:extLst>
          </p:cNvPr>
          <p:cNvSpPr/>
          <p:nvPr/>
        </p:nvSpPr>
        <p:spPr>
          <a:xfrm>
            <a:off x="4270309" y="2345918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6" name="Google Shape;1682;p52">
            <a:extLst>
              <a:ext uri="{FF2B5EF4-FFF2-40B4-BE49-F238E27FC236}">
                <a16:creationId xmlns:a16="http://schemas.microsoft.com/office/drawing/2014/main" id="{B0123927-0D3C-DBBA-032B-A3458CA42483}"/>
              </a:ext>
            </a:extLst>
          </p:cNvPr>
          <p:cNvSpPr/>
          <p:nvPr/>
        </p:nvSpPr>
        <p:spPr>
          <a:xfrm>
            <a:off x="6065106" y="2335711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7" name="Google Shape;1683;p52">
            <a:extLst>
              <a:ext uri="{FF2B5EF4-FFF2-40B4-BE49-F238E27FC236}">
                <a16:creationId xmlns:a16="http://schemas.microsoft.com/office/drawing/2014/main" id="{5DB6F654-5166-2FD2-6FD0-CD4C41F54A96}"/>
              </a:ext>
            </a:extLst>
          </p:cNvPr>
          <p:cNvSpPr/>
          <p:nvPr/>
        </p:nvSpPr>
        <p:spPr>
          <a:xfrm>
            <a:off x="6076294" y="2935367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8" name="Google Shape;1684;p52">
            <a:extLst>
              <a:ext uri="{FF2B5EF4-FFF2-40B4-BE49-F238E27FC236}">
                <a16:creationId xmlns:a16="http://schemas.microsoft.com/office/drawing/2014/main" id="{3BDCBA8C-587E-911D-186B-210CF93A6895}"/>
              </a:ext>
            </a:extLst>
          </p:cNvPr>
          <p:cNvSpPr/>
          <p:nvPr/>
        </p:nvSpPr>
        <p:spPr>
          <a:xfrm>
            <a:off x="4300841" y="2935367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7" name="Google Shape;1678;p52">
            <a:extLst>
              <a:ext uri="{FF2B5EF4-FFF2-40B4-BE49-F238E27FC236}">
                <a16:creationId xmlns:a16="http://schemas.microsoft.com/office/drawing/2014/main" id="{A0A975F3-FC29-75BE-DCAB-06D4EF925E5E}"/>
              </a:ext>
            </a:extLst>
          </p:cNvPr>
          <p:cNvSpPr txBox="1"/>
          <p:nvPr/>
        </p:nvSpPr>
        <p:spPr>
          <a:xfrm flipH="1">
            <a:off x="1275395" y="1867580"/>
            <a:ext cx="16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BRAND AWERNESS</a:t>
            </a:r>
            <a:endParaRPr sz="16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78" name="CasellaDiTesto 1177">
            <a:extLst>
              <a:ext uri="{FF2B5EF4-FFF2-40B4-BE49-F238E27FC236}">
                <a16:creationId xmlns:a16="http://schemas.microsoft.com/office/drawing/2014/main" id="{A8338C40-6582-BCD1-605A-04359FE75E48}"/>
              </a:ext>
            </a:extLst>
          </p:cNvPr>
          <p:cNvSpPr txBox="1"/>
          <p:nvPr/>
        </p:nvSpPr>
        <p:spPr>
          <a:xfrm>
            <a:off x="720000" y="1322520"/>
            <a:ext cx="2505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MESE 1</a:t>
            </a:r>
          </a:p>
        </p:txBody>
      </p:sp>
      <p:sp>
        <p:nvSpPr>
          <p:cNvPr id="1179" name="Google Shape;1673;p52">
            <a:extLst>
              <a:ext uri="{FF2B5EF4-FFF2-40B4-BE49-F238E27FC236}">
                <a16:creationId xmlns:a16="http://schemas.microsoft.com/office/drawing/2014/main" id="{5413ED86-FCEA-1D59-B771-AADFD16CD5C0}"/>
              </a:ext>
            </a:extLst>
          </p:cNvPr>
          <p:cNvSpPr/>
          <p:nvPr/>
        </p:nvSpPr>
        <p:spPr>
          <a:xfrm>
            <a:off x="6065106" y="3462430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0" name="Google Shape;1673;p52">
            <a:extLst>
              <a:ext uri="{FF2B5EF4-FFF2-40B4-BE49-F238E27FC236}">
                <a16:creationId xmlns:a16="http://schemas.microsoft.com/office/drawing/2014/main" id="{CA8F6F68-C547-9F67-1296-09A62A58BCA8}"/>
              </a:ext>
            </a:extLst>
          </p:cNvPr>
          <p:cNvSpPr/>
          <p:nvPr/>
        </p:nvSpPr>
        <p:spPr>
          <a:xfrm>
            <a:off x="4270309" y="4041875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1" name="Google Shape;1673;p52">
            <a:extLst>
              <a:ext uri="{FF2B5EF4-FFF2-40B4-BE49-F238E27FC236}">
                <a16:creationId xmlns:a16="http://schemas.microsoft.com/office/drawing/2014/main" id="{59AF9FF0-EEA4-D8F7-1C41-49552DAEA3A0}"/>
              </a:ext>
            </a:extLst>
          </p:cNvPr>
          <p:cNvSpPr/>
          <p:nvPr/>
        </p:nvSpPr>
        <p:spPr>
          <a:xfrm>
            <a:off x="6068340" y="4062086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3" name="CasellaDiTesto 1182">
            <a:extLst>
              <a:ext uri="{FF2B5EF4-FFF2-40B4-BE49-F238E27FC236}">
                <a16:creationId xmlns:a16="http://schemas.microsoft.com/office/drawing/2014/main" id="{0D29F314-2181-EB27-0CBC-0C79F8362ADF}"/>
              </a:ext>
            </a:extLst>
          </p:cNvPr>
          <p:cNvSpPr txBox="1"/>
          <p:nvPr/>
        </p:nvSpPr>
        <p:spPr>
          <a:xfrm>
            <a:off x="945110" y="2464828"/>
            <a:ext cx="2505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PUBBLICAZIONE DI N.2 STORIES SETTIMANALI DI LUNEDI’ E GIOVEDI’ ALLE ORE 13,00</a:t>
            </a:r>
          </a:p>
          <a:p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L’OBIETTIVO E’ QUELLO DI RAGGIUNGERE LA MAGGIOR PARTE DEI FRUITORI NEL CORSO DELLA LORO PAUSA LAVORATIVA</a:t>
            </a:r>
          </a:p>
        </p:txBody>
      </p:sp>
    </p:spTree>
    <p:extLst>
      <p:ext uri="{BB962C8B-B14F-4D97-AF65-F5344CB8AC3E}">
        <p14:creationId xmlns:p14="http://schemas.microsoft.com/office/powerpoint/2010/main" val="307748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8" name="Google Shape;1048;p71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7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INSERZIONI INSTAGRAM</a:t>
            </a:r>
            <a:endParaRPr dirty="0"/>
          </a:p>
        </p:txBody>
      </p:sp>
      <p:sp>
        <p:nvSpPr>
          <p:cNvPr id="2" name="Google Shape;1598;p52">
            <a:extLst>
              <a:ext uri="{FF2B5EF4-FFF2-40B4-BE49-F238E27FC236}">
                <a16:creationId xmlns:a16="http://schemas.microsoft.com/office/drawing/2014/main" id="{B10983DC-9977-7057-35CF-A86EE40101F9}"/>
              </a:ext>
            </a:extLst>
          </p:cNvPr>
          <p:cNvSpPr/>
          <p:nvPr/>
        </p:nvSpPr>
        <p:spPr>
          <a:xfrm>
            <a:off x="3675918" y="1499953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1599;p52">
            <a:extLst>
              <a:ext uri="{FF2B5EF4-FFF2-40B4-BE49-F238E27FC236}">
                <a16:creationId xmlns:a16="http://schemas.microsoft.com/office/drawing/2014/main" id="{2922738D-CCA6-7381-E3F3-4F4EA8EF90BF}"/>
              </a:ext>
            </a:extLst>
          </p:cNvPr>
          <p:cNvSpPr/>
          <p:nvPr/>
        </p:nvSpPr>
        <p:spPr>
          <a:xfrm>
            <a:off x="4277913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600;p52">
            <a:extLst>
              <a:ext uri="{FF2B5EF4-FFF2-40B4-BE49-F238E27FC236}">
                <a16:creationId xmlns:a16="http://schemas.microsoft.com/office/drawing/2014/main" id="{DA4ABB29-BD3B-6391-3128-9727C2BD9383}"/>
              </a:ext>
            </a:extLst>
          </p:cNvPr>
          <p:cNvSpPr/>
          <p:nvPr/>
        </p:nvSpPr>
        <p:spPr>
          <a:xfrm>
            <a:off x="4879907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1601;p52">
            <a:extLst>
              <a:ext uri="{FF2B5EF4-FFF2-40B4-BE49-F238E27FC236}">
                <a16:creationId xmlns:a16="http://schemas.microsoft.com/office/drawing/2014/main" id="{539F6A08-187F-DCA1-3B57-C5A5E06C81D0}"/>
              </a:ext>
            </a:extLst>
          </p:cNvPr>
          <p:cNvSpPr/>
          <p:nvPr/>
        </p:nvSpPr>
        <p:spPr>
          <a:xfrm>
            <a:off x="5481902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602;p52">
            <a:extLst>
              <a:ext uri="{FF2B5EF4-FFF2-40B4-BE49-F238E27FC236}">
                <a16:creationId xmlns:a16="http://schemas.microsoft.com/office/drawing/2014/main" id="{8DF8A72B-6F1F-9D8F-16DA-4AD67385C339}"/>
              </a:ext>
            </a:extLst>
          </p:cNvPr>
          <p:cNvSpPr/>
          <p:nvPr/>
        </p:nvSpPr>
        <p:spPr>
          <a:xfrm>
            <a:off x="6083897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1603;p52">
            <a:extLst>
              <a:ext uri="{FF2B5EF4-FFF2-40B4-BE49-F238E27FC236}">
                <a16:creationId xmlns:a16="http://schemas.microsoft.com/office/drawing/2014/main" id="{1BA119FC-D8D2-4298-4391-4B1FE4E18C06}"/>
              </a:ext>
            </a:extLst>
          </p:cNvPr>
          <p:cNvSpPr/>
          <p:nvPr/>
        </p:nvSpPr>
        <p:spPr>
          <a:xfrm>
            <a:off x="6685892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1604;p52">
            <a:extLst>
              <a:ext uri="{FF2B5EF4-FFF2-40B4-BE49-F238E27FC236}">
                <a16:creationId xmlns:a16="http://schemas.microsoft.com/office/drawing/2014/main" id="{BCAE7E42-053F-664E-F0C1-8075707FB3DA}"/>
              </a:ext>
            </a:extLst>
          </p:cNvPr>
          <p:cNvSpPr/>
          <p:nvPr/>
        </p:nvSpPr>
        <p:spPr>
          <a:xfrm>
            <a:off x="7287886" y="149995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1605;p52">
            <a:extLst>
              <a:ext uri="{FF2B5EF4-FFF2-40B4-BE49-F238E27FC236}">
                <a16:creationId xmlns:a16="http://schemas.microsoft.com/office/drawing/2014/main" id="{0C7DAA55-7FE6-A6D4-165E-56C6A265C39F}"/>
              </a:ext>
            </a:extLst>
          </p:cNvPr>
          <p:cNvSpPr/>
          <p:nvPr/>
        </p:nvSpPr>
        <p:spPr>
          <a:xfrm>
            <a:off x="3675918" y="2069630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1606;p52">
            <a:extLst>
              <a:ext uri="{FF2B5EF4-FFF2-40B4-BE49-F238E27FC236}">
                <a16:creationId xmlns:a16="http://schemas.microsoft.com/office/drawing/2014/main" id="{0413D422-1A00-3BFB-DA89-7609D848FFAB}"/>
              </a:ext>
            </a:extLst>
          </p:cNvPr>
          <p:cNvSpPr/>
          <p:nvPr/>
        </p:nvSpPr>
        <p:spPr>
          <a:xfrm>
            <a:off x="4277913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607;p52">
            <a:extLst>
              <a:ext uri="{FF2B5EF4-FFF2-40B4-BE49-F238E27FC236}">
                <a16:creationId xmlns:a16="http://schemas.microsoft.com/office/drawing/2014/main" id="{42F6BD2A-CFEF-D24E-FB0F-AD8E424B080E}"/>
              </a:ext>
            </a:extLst>
          </p:cNvPr>
          <p:cNvSpPr/>
          <p:nvPr/>
        </p:nvSpPr>
        <p:spPr>
          <a:xfrm>
            <a:off x="4879907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608;p52">
            <a:extLst>
              <a:ext uri="{FF2B5EF4-FFF2-40B4-BE49-F238E27FC236}">
                <a16:creationId xmlns:a16="http://schemas.microsoft.com/office/drawing/2014/main" id="{A0F6B63E-9BC5-CA51-433D-14F0D7BE3A40}"/>
              </a:ext>
            </a:extLst>
          </p:cNvPr>
          <p:cNvSpPr/>
          <p:nvPr/>
        </p:nvSpPr>
        <p:spPr>
          <a:xfrm>
            <a:off x="5481902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Google Shape;1609;p52">
            <a:extLst>
              <a:ext uri="{FF2B5EF4-FFF2-40B4-BE49-F238E27FC236}">
                <a16:creationId xmlns:a16="http://schemas.microsoft.com/office/drawing/2014/main" id="{88612FC7-336C-6890-BC38-8C56863F14DE}"/>
              </a:ext>
            </a:extLst>
          </p:cNvPr>
          <p:cNvSpPr/>
          <p:nvPr/>
        </p:nvSpPr>
        <p:spPr>
          <a:xfrm>
            <a:off x="6083897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610;p52">
            <a:extLst>
              <a:ext uri="{FF2B5EF4-FFF2-40B4-BE49-F238E27FC236}">
                <a16:creationId xmlns:a16="http://schemas.microsoft.com/office/drawing/2014/main" id="{FF243314-176E-772D-5076-37D4393CC454}"/>
              </a:ext>
            </a:extLst>
          </p:cNvPr>
          <p:cNvSpPr/>
          <p:nvPr/>
        </p:nvSpPr>
        <p:spPr>
          <a:xfrm>
            <a:off x="6685892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611;p52">
            <a:extLst>
              <a:ext uri="{FF2B5EF4-FFF2-40B4-BE49-F238E27FC236}">
                <a16:creationId xmlns:a16="http://schemas.microsoft.com/office/drawing/2014/main" id="{4C30A49A-00A3-679E-E367-8D6F8272B217}"/>
              </a:ext>
            </a:extLst>
          </p:cNvPr>
          <p:cNvSpPr/>
          <p:nvPr/>
        </p:nvSpPr>
        <p:spPr>
          <a:xfrm>
            <a:off x="7287886" y="206963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Google Shape;1612;p52">
            <a:extLst>
              <a:ext uri="{FF2B5EF4-FFF2-40B4-BE49-F238E27FC236}">
                <a16:creationId xmlns:a16="http://schemas.microsoft.com/office/drawing/2014/main" id="{30FB6C46-58D8-1743-3588-F81339ACA784}"/>
              </a:ext>
            </a:extLst>
          </p:cNvPr>
          <p:cNvSpPr/>
          <p:nvPr/>
        </p:nvSpPr>
        <p:spPr>
          <a:xfrm>
            <a:off x="3675918" y="2639306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613;p52">
            <a:extLst>
              <a:ext uri="{FF2B5EF4-FFF2-40B4-BE49-F238E27FC236}">
                <a16:creationId xmlns:a16="http://schemas.microsoft.com/office/drawing/2014/main" id="{B87DAB2D-327C-8280-A9A2-00CE62B67011}"/>
              </a:ext>
            </a:extLst>
          </p:cNvPr>
          <p:cNvSpPr/>
          <p:nvPr/>
        </p:nvSpPr>
        <p:spPr>
          <a:xfrm>
            <a:off x="4277913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614;p52">
            <a:extLst>
              <a:ext uri="{FF2B5EF4-FFF2-40B4-BE49-F238E27FC236}">
                <a16:creationId xmlns:a16="http://schemas.microsoft.com/office/drawing/2014/main" id="{5C0DD228-9BA3-0C0E-3A68-6E9623DD568B}"/>
              </a:ext>
            </a:extLst>
          </p:cNvPr>
          <p:cNvSpPr/>
          <p:nvPr/>
        </p:nvSpPr>
        <p:spPr>
          <a:xfrm>
            <a:off x="4879907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615;p52">
            <a:extLst>
              <a:ext uri="{FF2B5EF4-FFF2-40B4-BE49-F238E27FC236}">
                <a16:creationId xmlns:a16="http://schemas.microsoft.com/office/drawing/2014/main" id="{BCC17424-7890-CC35-E01B-1D2C1CA8752F}"/>
              </a:ext>
            </a:extLst>
          </p:cNvPr>
          <p:cNvSpPr/>
          <p:nvPr/>
        </p:nvSpPr>
        <p:spPr>
          <a:xfrm>
            <a:off x="5481902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1616;p52">
            <a:extLst>
              <a:ext uri="{FF2B5EF4-FFF2-40B4-BE49-F238E27FC236}">
                <a16:creationId xmlns:a16="http://schemas.microsoft.com/office/drawing/2014/main" id="{DC3A8BCF-ED24-25C6-F197-BE586A2EFF64}"/>
              </a:ext>
            </a:extLst>
          </p:cNvPr>
          <p:cNvSpPr/>
          <p:nvPr/>
        </p:nvSpPr>
        <p:spPr>
          <a:xfrm>
            <a:off x="6083897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1617;p52">
            <a:extLst>
              <a:ext uri="{FF2B5EF4-FFF2-40B4-BE49-F238E27FC236}">
                <a16:creationId xmlns:a16="http://schemas.microsoft.com/office/drawing/2014/main" id="{D926EE1E-9ECA-21AE-1F9B-70F2CBA93FAD}"/>
              </a:ext>
            </a:extLst>
          </p:cNvPr>
          <p:cNvSpPr/>
          <p:nvPr/>
        </p:nvSpPr>
        <p:spPr>
          <a:xfrm>
            <a:off x="6685892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1618;p52">
            <a:extLst>
              <a:ext uri="{FF2B5EF4-FFF2-40B4-BE49-F238E27FC236}">
                <a16:creationId xmlns:a16="http://schemas.microsoft.com/office/drawing/2014/main" id="{2F5EC58D-DFD4-21F0-8997-5AC9D2C86401}"/>
              </a:ext>
            </a:extLst>
          </p:cNvPr>
          <p:cNvSpPr/>
          <p:nvPr/>
        </p:nvSpPr>
        <p:spPr>
          <a:xfrm>
            <a:off x="7287886" y="2639306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Google Shape;1619;p52">
            <a:extLst>
              <a:ext uri="{FF2B5EF4-FFF2-40B4-BE49-F238E27FC236}">
                <a16:creationId xmlns:a16="http://schemas.microsoft.com/office/drawing/2014/main" id="{C5FD63F4-BF74-4207-8462-0C27E9F7215D}"/>
              </a:ext>
            </a:extLst>
          </p:cNvPr>
          <p:cNvSpPr/>
          <p:nvPr/>
        </p:nvSpPr>
        <p:spPr>
          <a:xfrm>
            <a:off x="3675918" y="3208983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1620;p52">
            <a:extLst>
              <a:ext uri="{FF2B5EF4-FFF2-40B4-BE49-F238E27FC236}">
                <a16:creationId xmlns:a16="http://schemas.microsoft.com/office/drawing/2014/main" id="{AE9E5D5E-8989-8194-EACB-2CEF88F02F51}"/>
              </a:ext>
            </a:extLst>
          </p:cNvPr>
          <p:cNvSpPr/>
          <p:nvPr/>
        </p:nvSpPr>
        <p:spPr>
          <a:xfrm>
            <a:off x="4277913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1621;p52">
            <a:extLst>
              <a:ext uri="{FF2B5EF4-FFF2-40B4-BE49-F238E27FC236}">
                <a16:creationId xmlns:a16="http://schemas.microsoft.com/office/drawing/2014/main" id="{15F29D9E-534D-C529-06FF-7C4AE5EFA292}"/>
              </a:ext>
            </a:extLst>
          </p:cNvPr>
          <p:cNvSpPr/>
          <p:nvPr/>
        </p:nvSpPr>
        <p:spPr>
          <a:xfrm>
            <a:off x="4879907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1622;p52">
            <a:extLst>
              <a:ext uri="{FF2B5EF4-FFF2-40B4-BE49-F238E27FC236}">
                <a16:creationId xmlns:a16="http://schemas.microsoft.com/office/drawing/2014/main" id="{A9AB4048-3635-D104-0BEF-FF2561DCDFED}"/>
              </a:ext>
            </a:extLst>
          </p:cNvPr>
          <p:cNvSpPr/>
          <p:nvPr/>
        </p:nvSpPr>
        <p:spPr>
          <a:xfrm>
            <a:off x="5481902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1623;p52">
            <a:extLst>
              <a:ext uri="{FF2B5EF4-FFF2-40B4-BE49-F238E27FC236}">
                <a16:creationId xmlns:a16="http://schemas.microsoft.com/office/drawing/2014/main" id="{B8EA9001-68B6-2F49-FD28-11E3DB41C6D6}"/>
              </a:ext>
            </a:extLst>
          </p:cNvPr>
          <p:cNvSpPr/>
          <p:nvPr/>
        </p:nvSpPr>
        <p:spPr>
          <a:xfrm>
            <a:off x="6083897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1624;p52">
            <a:extLst>
              <a:ext uri="{FF2B5EF4-FFF2-40B4-BE49-F238E27FC236}">
                <a16:creationId xmlns:a16="http://schemas.microsoft.com/office/drawing/2014/main" id="{57FA6039-AA87-0C02-CFA2-F7EFA5FA2410}"/>
              </a:ext>
            </a:extLst>
          </p:cNvPr>
          <p:cNvSpPr/>
          <p:nvPr/>
        </p:nvSpPr>
        <p:spPr>
          <a:xfrm>
            <a:off x="6685892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Google Shape;1625;p52">
            <a:extLst>
              <a:ext uri="{FF2B5EF4-FFF2-40B4-BE49-F238E27FC236}">
                <a16:creationId xmlns:a16="http://schemas.microsoft.com/office/drawing/2014/main" id="{F9C1CEB9-8B50-99AB-427A-3DDB4B4F7A10}"/>
              </a:ext>
            </a:extLst>
          </p:cNvPr>
          <p:cNvSpPr/>
          <p:nvPr/>
        </p:nvSpPr>
        <p:spPr>
          <a:xfrm>
            <a:off x="7287886" y="3208983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1626;p52">
            <a:extLst>
              <a:ext uri="{FF2B5EF4-FFF2-40B4-BE49-F238E27FC236}">
                <a16:creationId xmlns:a16="http://schemas.microsoft.com/office/drawing/2014/main" id="{9AF5CD8C-9CA0-6AB8-A954-CE6D54897D3A}"/>
              </a:ext>
            </a:extLst>
          </p:cNvPr>
          <p:cNvSpPr/>
          <p:nvPr/>
        </p:nvSpPr>
        <p:spPr>
          <a:xfrm>
            <a:off x="3675918" y="3778660"/>
            <a:ext cx="552300" cy="42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1627;p52">
            <a:extLst>
              <a:ext uri="{FF2B5EF4-FFF2-40B4-BE49-F238E27FC236}">
                <a16:creationId xmlns:a16="http://schemas.microsoft.com/office/drawing/2014/main" id="{8A6490AD-5B74-EF8F-5AFF-87AAC75822AE}"/>
              </a:ext>
            </a:extLst>
          </p:cNvPr>
          <p:cNvSpPr/>
          <p:nvPr/>
        </p:nvSpPr>
        <p:spPr>
          <a:xfrm>
            <a:off x="4277913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7" name="Google Shape;1628;p52">
            <a:extLst>
              <a:ext uri="{FF2B5EF4-FFF2-40B4-BE49-F238E27FC236}">
                <a16:creationId xmlns:a16="http://schemas.microsoft.com/office/drawing/2014/main" id="{DE8D480F-B934-882B-ABA5-F79E650D34A0}"/>
              </a:ext>
            </a:extLst>
          </p:cNvPr>
          <p:cNvSpPr/>
          <p:nvPr/>
        </p:nvSpPr>
        <p:spPr>
          <a:xfrm>
            <a:off x="4879907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8" name="Google Shape;1629;p52">
            <a:extLst>
              <a:ext uri="{FF2B5EF4-FFF2-40B4-BE49-F238E27FC236}">
                <a16:creationId xmlns:a16="http://schemas.microsoft.com/office/drawing/2014/main" id="{CF02E687-FE11-C011-C397-4C64904F84B4}"/>
              </a:ext>
            </a:extLst>
          </p:cNvPr>
          <p:cNvSpPr/>
          <p:nvPr/>
        </p:nvSpPr>
        <p:spPr>
          <a:xfrm>
            <a:off x="5481902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9" name="Google Shape;1630;p52">
            <a:extLst>
              <a:ext uri="{FF2B5EF4-FFF2-40B4-BE49-F238E27FC236}">
                <a16:creationId xmlns:a16="http://schemas.microsoft.com/office/drawing/2014/main" id="{4865F186-A65C-F1AC-BA3C-453F2A449496}"/>
              </a:ext>
            </a:extLst>
          </p:cNvPr>
          <p:cNvSpPr/>
          <p:nvPr/>
        </p:nvSpPr>
        <p:spPr>
          <a:xfrm>
            <a:off x="6083897" y="3778660"/>
            <a:ext cx="552300" cy="42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0" name="Google Shape;1631;p52">
            <a:extLst>
              <a:ext uri="{FF2B5EF4-FFF2-40B4-BE49-F238E27FC236}">
                <a16:creationId xmlns:a16="http://schemas.microsoft.com/office/drawing/2014/main" id="{F7D4FC1B-F4FD-7192-5F1A-BC50DFF057EF}"/>
              </a:ext>
            </a:extLst>
          </p:cNvPr>
          <p:cNvSpPr/>
          <p:nvPr/>
        </p:nvSpPr>
        <p:spPr>
          <a:xfrm>
            <a:off x="6685892" y="3778660"/>
            <a:ext cx="552300" cy="42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1" name="Google Shape;1632;p52">
            <a:extLst>
              <a:ext uri="{FF2B5EF4-FFF2-40B4-BE49-F238E27FC236}">
                <a16:creationId xmlns:a16="http://schemas.microsoft.com/office/drawing/2014/main" id="{7864870F-CFF1-EC5D-3CB4-489D4386F273}"/>
              </a:ext>
            </a:extLst>
          </p:cNvPr>
          <p:cNvSpPr/>
          <p:nvPr/>
        </p:nvSpPr>
        <p:spPr>
          <a:xfrm>
            <a:off x="7287886" y="3778660"/>
            <a:ext cx="552300" cy="42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2" name="Google Shape;1633;p52">
            <a:extLst>
              <a:ext uri="{FF2B5EF4-FFF2-40B4-BE49-F238E27FC236}">
                <a16:creationId xmlns:a16="http://schemas.microsoft.com/office/drawing/2014/main" id="{38403AE1-C0EF-B25A-B646-22C4B7733AEB}"/>
              </a:ext>
            </a:extLst>
          </p:cNvPr>
          <p:cNvSpPr txBox="1"/>
          <p:nvPr/>
        </p:nvSpPr>
        <p:spPr>
          <a:xfrm flipH="1">
            <a:off x="4312239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3" name="Google Shape;1634;p52">
            <a:extLst>
              <a:ext uri="{FF2B5EF4-FFF2-40B4-BE49-F238E27FC236}">
                <a16:creationId xmlns:a16="http://schemas.microsoft.com/office/drawing/2014/main" id="{5BAF3299-920E-1754-4789-7E88EED44DB3}"/>
              </a:ext>
            </a:extLst>
          </p:cNvPr>
          <p:cNvSpPr txBox="1"/>
          <p:nvPr/>
        </p:nvSpPr>
        <p:spPr>
          <a:xfrm flipH="1">
            <a:off x="5516171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4" name="Google Shape;1635;p52">
            <a:extLst>
              <a:ext uri="{FF2B5EF4-FFF2-40B4-BE49-F238E27FC236}">
                <a16:creationId xmlns:a16="http://schemas.microsoft.com/office/drawing/2014/main" id="{0CAACBE1-67F1-9A75-7CC4-A5E33FFFCFEF}"/>
              </a:ext>
            </a:extLst>
          </p:cNvPr>
          <p:cNvSpPr txBox="1"/>
          <p:nvPr/>
        </p:nvSpPr>
        <p:spPr>
          <a:xfrm flipH="1">
            <a:off x="6118095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5" name="Google Shape;1636;p52">
            <a:extLst>
              <a:ext uri="{FF2B5EF4-FFF2-40B4-BE49-F238E27FC236}">
                <a16:creationId xmlns:a16="http://schemas.microsoft.com/office/drawing/2014/main" id="{D7C27F93-6FF0-1CC8-57F3-7EEB36271F48}"/>
              </a:ext>
            </a:extLst>
          </p:cNvPr>
          <p:cNvSpPr txBox="1"/>
          <p:nvPr/>
        </p:nvSpPr>
        <p:spPr>
          <a:xfrm flipH="1">
            <a:off x="6719932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6" name="Google Shape;1637;p52">
            <a:extLst>
              <a:ext uri="{FF2B5EF4-FFF2-40B4-BE49-F238E27FC236}">
                <a16:creationId xmlns:a16="http://schemas.microsoft.com/office/drawing/2014/main" id="{23D3B6CC-B858-B8F4-2CC2-F8B9E309B067}"/>
              </a:ext>
            </a:extLst>
          </p:cNvPr>
          <p:cNvSpPr txBox="1"/>
          <p:nvPr/>
        </p:nvSpPr>
        <p:spPr>
          <a:xfrm flipH="1">
            <a:off x="7321616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7" name="Google Shape;1638;p52">
            <a:extLst>
              <a:ext uri="{FF2B5EF4-FFF2-40B4-BE49-F238E27FC236}">
                <a16:creationId xmlns:a16="http://schemas.microsoft.com/office/drawing/2014/main" id="{004F52DA-9BCD-E350-D695-C0EF0F3AA5AA}"/>
              </a:ext>
            </a:extLst>
          </p:cNvPr>
          <p:cNvSpPr txBox="1"/>
          <p:nvPr/>
        </p:nvSpPr>
        <p:spPr>
          <a:xfrm flipH="1">
            <a:off x="4312239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8" name="Google Shape;1639;p52">
            <a:extLst>
              <a:ext uri="{FF2B5EF4-FFF2-40B4-BE49-F238E27FC236}">
                <a16:creationId xmlns:a16="http://schemas.microsoft.com/office/drawing/2014/main" id="{F6739610-42FB-56F1-C1D2-053564AA9488}"/>
              </a:ext>
            </a:extLst>
          </p:cNvPr>
          <p:cNvSpPr txBox="1"/>
          <p:nvPr/>
        </p:nvSpPr>
        <p:spPr>
          <a:xfrm flipH="1">
            <a:off x="4914214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640;p52">
            <a:extLst>
              <a:ext uri="{FF2B5EF4-FFF2-40B4-BE49-F238E27FC236}">
                <a16:creationId xmlns:a16="http://schemas.microsoft.com/office/drawing/2014/main" id="{DDBABAD7-AD83-684D-604C-71B70B2A54B8}"/>
              </a:ext>
            </a:extLst>
          </p:cNvPr>
          <p:cNvSpPr txBox="1"/>
          <p:nvPr/>
        </p:nvSpPr>
        <p:spPr>
          <a:xfrm flipH="1">
            <a:off x="5516171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641;p52">
            <a:extLst>
              <a:ext uri="{FF2B5EF4-FFF2-40B4-BE49-F238E27FC236}">
                <a16:creationId xmlns:a16="http://schemas.microsoft.com/office/drawing/2014/main" id="{32B4E5D1-2025-82C1-0FBE-1B3639B73438}"/>
              </a:ext>
            </a:extLst>
          </p:cNvPr>
          <p:cNvSpPr txBox="1"/>
          <p:nvPr/>
        </p:nvSpPr>
        <p:spPr>
          <a:xfrm flipH="1">
            <a:off x="6118095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1" name="Google Shape;1642;p52">
            <a:extLst>
              <a:ext uri="{FF2B5EF4-FFF2-40B4-BE49-F238E27FC236}">
                <a16:creationId xmlns:a16="http://schemas.microsoft.com/office/drawing/2014/main" id="{8C897851-C76F-FD6A-BD34-B5DE34D6FD94}"/>
              </a:ext>
            </a:extLst>
          </p:cNvPr>
          <p:cNvSpPr txBox="1"/>
          <p:nvPr/>
        </p:nvSpPr>
        <p:spPr>
          <a:xfrm flipH="1">
            <a:off x="6719932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4" name="Google Shape;1643;p52">
            <a:extLst>
              <a:ext uri="{FF2B5EF4-FFF2-40B4-BE49-F238E27FC236}">
                <a16:creationId xmlns:a16="http://schemas.microsoft.com/office/drawing/2014/main" id="{B4F70B86-BEBD-AD97-7D64-6309FEF10331}"/>
              </a:ext>
            </a:extLst>
          </p:cNvPr>
          <p:cNvSpPr txBox="1"/>
          <p:nvPr/>
        </p:nvSpPr>
        <p:spPr>
          <a:xfrm flipH="1">
            <a:off x="7321616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5" name="Google Shape;1644;p52">
            <a:extLst>
              <a:ext uri="{FF2B5EF4-FFF2-40B4-BE49-F238E27FC236}">
                <a16:creationId xmlns:a16="http://schemas.microsoft.com/office/drawing/2014/main" id="{E938B71F-3BEB-65F1-AA3A-A72B3BB0017A}"/>
              </a:ext>
            </a:extLst>
          </p:cNvPr>
          <p:cNvSpPr txBox="1"/>
          <p:nvPr/>
        </p:nvSpPr>
        <p:spPr>
          <a:xfrm flipH="1">
            <a:off x="4312239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6" name="Google Shape;1645;p52">
            <a:extLst>
              <a:ext uri="{FF2B5EF4-FFF2-40B4-BE49-F238E27FC236}">
                <a16:creationId xmlns:a16="http://schemas.microsoft.com/office/drawing/2014/main" id="{E7761D5F-9737-C840-F194-15FB5D31D07E}"/>
              </a:ext>
            </a:extLst>
          </p:cNvPr>
          <p:cNvSpPr txBox="1"/>
          <p:nvPr/>
        </p:nvSpPr>
        <p:spPr>
          <a:xfrm flipH="1">
            <a:off x="4914214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7" name="Google Shape;1646;p52">
            <a:extLst>
              <a:ext uri="{FF2B5EF4-FFF2-40B4-BE49-F238E27FC236}">
                <a16:creationId xmlns:a16="http://schemas.microsoft.com/office/drawing/2014/main" id="{F1BD7FC2-1073-43BA-EC39-BBDD9786A426}"/>
              </a:ext>
            </a:extLst>
          </p:cNvPr>
          <p:cNvSpPr txBox="1"/>
          <p:nvPr/>
        </p:nvSpPr>
        <p:spPr>
          <a:xfrm flipH="1">
            <a:off x="5516171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8" name="Google Shape;1647;p52">
            <a:extLst>
              <a:ext uri="{FF2B5EF4-FFF2-40B4-BE49-F238E27FC236}">
                <a16:creationId xmlns:a16="http://schemas.microsoft.com/office/drawing/2014/main" id="{BD1F23A1-AFA4-DB76-E0CD-079BD188328E}"/>
              </a:ext>
            </a:extLst>
          </p:cNvPr>
          <p:cNvSpPr txBox="1"/>
          <p:nvPr/>
        </p:nvSpPr>
        <p:spPr>
          <a:xfrm flipH="1">
            <a:off x="6118095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9" name="Google Shape;1648;p52">
            <a:extLst>
              <a:ext uri="{FF2B5EF4-FFF2-40B4-BE49-F238E27FC236}">
                <a16:creationId xmlns:a16="http://schemas.microsoft.com/office/drawing/2014/main" id="{8E249D25-A1DB-B3A9-29E6-DD07D3CE3A12}"/>
              </a:ext>
            </a:extLst>
          </p:cNvPr>
          <p:cNvSpPr txBox="1"/>
          <p:nvPr/>
        </p:nvSpPr>
        <p:spPr>
          <a:xfrm flipH="1">
            <a:off x="6719932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0" name="Google Shape;1649;p52">
            <a:extLst>
              <a:ext uri="{FF2B5EF4-FFF2-40B4-BE49-F238E27FC236}">
                <a16:creationId xmlns:a16="http://schemas.microsoft.com/office/drawing/2014/main" id="{F83CE1DF-E1D9-6F9B-0431-4E542F768E53}"/>
              </a:ext>
            </a:extLst>
          </p:cNvPr>
          <p:cNvSpPr txBox="1"/>
          <p:nvPr/>
        </p:nvSpPr>
        <p:spPr>
          <a:xfrm flipH="1">
            <a:off x="7321616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1" name="Google Shape;1650;p52">
            <a:extLst>
              <a:ext uri="{FF2B5EF4-FFF2-40B4-BE49-F238E27FC236}">
                <a16:creationId xmlns:a16="http://schemas.microsoft.com/office/drawing/2014/main" id="{C6398B93-332A-474B-F89D-E65CC8A9087E}"/>
              </a:ext>
            </a:extLst>
          </p:cNvPr>
          <p:cNvSpPr txBox="1"/>
          <p:nvPr/>
        </p:nvSpPr>
        <p:spPr>
          <a:xfrm flipH="1">
            <a:off x="4312239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2" name="Google Shape;1651;p52">
            <a:extLst>
              <a:ext uri="{FF2B5EF4-FFF2-40B4-BE49-F238E27FC236}">
                <a16:creationId xmlns:a16="http://schemas.microsoft.com/office/drawing/2014/main" id="{ACD7B19D-CA29-BC49-89D0-9513BC4AAE3F}"/>
              </a:ext>
            </a:extLst>
          </p:cNvPr>
          <p:cNvSpPr txBox="1"/>
          <p:nvPr/>
        </p:nvSpPr>
        <p:spPr>
          <a:xfrm flipH="1">
            <a:off x="4914214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3" name="Google Shape;1652;p52">
            <a:extLst>
              <a:ext uri="{FF2B5EF4-FFF2-40B4-BE49-F238E27FC236}">
                <a16:creationId xmlns:a16="http://schemas.microsoft.com/office/drawing/2014/main" id="{BA7D2D92-137E-CFDA-7823-5FBD75206C48}"/>
              </a:ext>
            </a:extLst>
          </p:cNvPr>
          <p:cNvSpPr txBox="1"/>
          <p:nvPr/>
        </p:nvSpPr>
        <p:spPr>
          <a:xfrm flipH="1">
            <a:off x="5516171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4" name="Google Shape;1653;p52">
            <a:extLst>
              <a:ext uri="{FF2B5EF4-FFF2-40B4-BE49-F238E27FC236}">
                <a16:creationId xmlns:a16="http://schemas.microsoft.com/office/drawing/2014/main" id="{662AEA13-9C28-AD5A-C1D6-779684E9FA17}"/>
              </a:ext>
            </a:extLst>
          </p:cNvPr>
          <p:cNvSpPr txBox="1"/>
          <p:nvPr/>
        </p:nvSpPr>
        <p:spPr>
          <a:xfrm flipH="1">
            <a:off x="6118095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24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654;p52">
            <a:extLst>
              <a:ext uri="{FF2B5EF4-FFF2-40B4-BE49-F238E27FC236}">
                <a16:creationId xmlns:a16="http://schemas.microsoft.com/office/drawing/2014/main" id="{F01D44C2-37D1-F487-7624-1421EC9E1B06}"/>
              </a:ext>
            </a:extLst>
          </p:cNvPr>
          <p:cNvSpPr txBox="1"/>
          <p:nvPr/>
        </p:nvSpPr>
        <p:spPr>
          <a:xfrm flipH="1">
            <a:off x="6719932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6" name="Google Shape;1655;p52">
            <a:extLst>
              <a:ext uri="{FF2B5EF4-FFF2-40B4-BE49-F238E27FC236}">
                <a16:creationId xmlns:a16="http://schemas.microsoft.com/office/drawing/2014/main" id="{9A385D74-2846-3A9C-4AC6-99AFFF9E5229}"/>
              </a:ext>
            </a:extLst>
          </p:cNvPr>
          <p:cNvSpPr txBox="1"/>
          <p:nvPr/>
        </p:nvSpPr>
        <p:spPr>
          <a:xfrm flipH="1">
            <a:off x="7321616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7" name="Google Shape;1656;p52">
            <a:extLst>
              <a:ext uri="{FF2B5EF4-FFF2-40B4-BE49-F238E27FC236}">
                <a16:creationId xmlns:a16="http://schemas.microsoft.com/office/drawing/2014/main" id="{AE242477-3C81-A33E-1966-40E90EDDC048}"/>
              </a:ext>
            </a:extLst>
          </p:cNvPr>
          <p:cNvSpPr txBox="1"/>
          <p:nvPr/>
        </p:nvSpPr>
        <p:spPr>
          <a:xfrm flipH="1">
            <a:off x="4312239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28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8" name="Google Shape;1657;p52">
            <a:extLst>
              <a:ext uri="{FF2B5EF4-FFF2-40B4-BE49-F238E27FC236}">
                <a16:creationId xmlns:a16="http://schemas.microsoft.com/office/drawing/2014/main" id="{474322D4-F87D-342A-0E32-9E571B6A7B42}"/>
              </a:ext>
            </a:extLst>
          </p:cNvPr>
          <p:cNvSpPr txBox="1"/>
          <p:nvPr/>
        </p:nvSpPr>
        <p:spPr>
          <a:xfrm flipH="1">
            <a:off x="4914214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9" name="Google Shape;1658;p52">
            <a:extLst>
              <a:ext uri="{FF2B5EF4-FFF2-40B4-BE49-F238E27FC236}">
                <a16:creationId xmlns:a16="http://schemas.microsoft.com/office/drawing/2014/main" id="{05554584-2731-DF34-7D33-A02723116FC4}"/>
              </a:ext>
            </a:extLst>
          </p:cNvPr>
          <p:cNvSpPr txBox="1"/>
          <p:nvPr/>
        </p:nvSpPr>
        <p:spPr>
          <a:xfrm flipH="1">
            <a:off x="5516171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0" name="Google Shape;1659;p52">
            <a:extLst>
              <a:ext uri="{FF2B5EF4-FFF2-40B4-BE49-F238E27FC236}">
                <a16:creationId xmlns:a16="http://schemas.microsoft.com/office/drawing/2014/main" id="{0C455B47-BE83-A879-AE6B-B1D4862B987B}"/>
              </a:ext>
            </a:extLst>
          </p:cNvPr>
          <p:cNvSpPr txBox="1"/>
          <p:nvPr/>
        </p:nvSpPr>
        <p:spPr>
          <a:xfrm flipH="1">
            <a:off x="6118095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1" name="Google Shape;1660;p52">
            <a:extLst>
              <a:ext uri="{FF2B5EF4-FFF2-40B4-BE49-F238E27FC236}">
                <a16:creationId xmlns:a16="http://schemas.microsoft.com/office/drawing/2014/main" id="{4237E132-FCFE-A72E-D63C-ABD080B95BF6}"/>
              </a:ext>
            </a:extLst>
          </p:cNvPr>
          <p:cNvSpPr txBox="1"/>
          <p:nvPr/>
        </p:nvSpPr>
        <p:spPr>
          <a:xfrm flipH="1">
            <a:off x="6719932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2" name="Google Shape;1661;p52">
            <a:extLst>
              <a:ext uri="{FF2B5EF4-FFF2-40B4-BE49-F238E27FC236}">
                <a16:creationId xmlns:a16="http://schemas.microsoft.com/office/drawing/2014/main" id="{9DA4CEFC-A39D-83FE-9094-41F8A7F3BDBE}"/>
              </a:ext>
            </a:extLst>
          </p:cNvPr>
          <p:cNvSpPr txBox="1"/>
          <p:nvPr/>
        </p:nvSpPr>
        <p:spPr>
          <a:xfrm flipH="1">
            <a:off x="7321616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3" name="Google Shape;1662;p52">
            <a:extLst>
              <a:ext uri="{FF2B5EF4-FFF2-40B4-BE49-F238E27FC236}">
                <a16:creationId xmlns:a16="http://schemas.microsoft.com/office/drawing/2014/main" id="{1880A7F2-03DD-ED58-378C-EF6D3CCDF813}"/>
              </a:ext>
            </a:extLst>
          </p:cNvPr>
          <p:cNvSpPr/>
          <p:nvPr/>
        </p:nvSpPr>
        <p:spPr>
          <a:xfrm>
            <a:off x="4270306" y="1776662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4" name="Google Shape;1663;p52">
            <a:extLst>
              <a:ext uri="{FF2B5EF4-FFF2-40B4-BE49-F238E27FC236}">
                <a16:creationId xmlns:a16="http://schemas.microsoft.com/office/drawing/2014/main" id="{6BB11A78-8C4F-2A80-9CD4-C41A32BFBFD9}"/>
              </a:ext>
            </a:extLst>
          </p:cNvPr>
          <p:cNvSpPr txBox="1"/>
          <p:nvPr/>
        </p:nvSpPr>
        <p:spPr>
          <a:xfrm flipH="1">
            <a:off x="4914210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5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5" name="Google Shape;1664;p52">
            <a:extLst>
              <a:ext uri="{FF2B5EF4-FFF2-40B4-BE49-F238E27FC236}">
                <a16:creationId xmlns:a16="http://schemas.microsoft.com/office/drawing/2014/main" id="{81253542-4D6F-7B66-99D0-5F0D8CC5938F}"/>
              </a:ext>
            </a:extLst>
          </p:cNvPr>
          <p:cNvSpPr txBox="1"/>
          <p:nvPr/>
        </p:nvSpPr>
        <p:spPr>
          <a:xfrm flipH="1">
            <a:off x="3706474" y="1322520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  <a:endParaRPr sz="15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6" name="Google Shape;1665;p52">
            <a:extLst>
              <a:ext uri="{FF2B5EF4-FFF2-40B4-BE49-F238E27FC236}">
                <a16:creationId xmlns:a16="http://schemas.microsoft.com/office/drawing/2014/main" id="{C1A9FADE-6C85-E56F-42D9-ACAC02AE1209}"/>
              </a:ext>
            </a:extLst>
          </p:cNvPr>
          <p:cNvSpPr txBox="1"/>
          <p:nvPr/>
        </p:nvSpPr>
        <p:spPr>
          <a:xfrm flipH="1">
            <a:off x="3706474" y="1894479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7" name="Google Shape;1666;p52">
            <a:extLst>
              <a:ext uri="{FF2B5EF4-FFF2-40B4-BE49-F238E27FC236}">
                <a16:creationId xmlns:a16="http://schemas.microsoft.com/office/drawing/2014/main" id="{5ED8ACF7-7D70-F7C1-5F53-5BBC30953F77}"/>
              </a:ext>
            </a:extLst>
          </p:cNvPr>
          <p:cNvSpPr txBox="1"/>
          <p:nvPr/>
        </p:nvSpPr>
        <p:spPr>
          <a:xfrm flipH="1">
            <a:off x="3706474" y="2466438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2" name="Google Shape;1667;p52">
            <a:extLst>
              <a:ext uri="{FF2B5EF4-FFF2-40B4-BE49-F238E27FC236}">
                <a16:creationId xmlns:a16="http://schemas.microsoft.com/office/drawing/2014/main" id="{2B7401DA-D5C8-AD98-6F6B-2F9CD112C79F}"/>
              </a:ext>
            </a:extLst>
          </p:cNvPr>
          <p:cNvSpPr txBox="1"/>
          <p:nvPr/>
        </p:nvSpPr>
        <p:spPr>
          <a:xfrm flipH="1">
            <a:off x="3706474" y="3036114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3" name="Google Shape;1668;p52">
            <a:extLst>
              <a:ext uri="{FF2B5EF4-FFF2-40B4-BE49-F238E27FC236}">
                <a16:creationId xmlns:a16="http://schemas.microsoft.com/office/drawing/2014/main" id="{09374E94-A137-FCF1-37B0-A40179CE9AEC}"/>
              </a:ext>
            </a:extLst>
          </p:cNvPr>
          <p:cNvSpPr txBox="1"/>
          <p:nvPr/>
        </p:nvSpPr>
        <p:spPr>
          <a:xfrm flipH="1">
            <a:off x="3706474" y="3605791"/>
            <a:ext cx="487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27</a:t>
            </a:r>
            <a:endParaRPr sz="15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4" name="Google Shape;1669;p52">
            <a:extLst>
              <a:ext uri="{FF2B5EF4-FFF2-40B4-BE49-F238E27FC236}">
                <a16:creationId xmlns:a16="http://schemas.microsoft.com/office/drawing/2014/main" id="{BAC64342-8A38-0B39-9806-9F59D2571D1D}"/>
              </a:ext>
            </a:extLst>
          </p:cNvPr>
          <p:cNvSpPr/>
          <p:nvPr/>
        </p:nvSpPr>
        <p:spPr>
          <a:xfrm>
            <a:off x="6099109" y="2906327"/>
            <a:ext cx="552300" cy="14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7" name="Google Shape;1672;p52">
            <a:extLst>
              <a:ext uri="{FF2B5EF4-FFF2-40B4-BE49-F238E27FC236}">
                <a16:creationId xmlns:a16="http://schemas.microsoft.com/office/drawing/2014/main" id="{30FCC795-47BF-5A99-BB37-91B6221CE16A}"/>
              </a:ext>
            </a:extLst>
          </p:cNvPr>
          <p:cNvSpPr/>
          <p:nvPr/>
        </p:nvSpPr>
        <p:spPr>
          <a:xfrm>
            <a:off x="6091725" y="1764279"/>
            <a:ext cx="552300" cy="14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0" name="Google Shape;1675;p52">
            <a:extLst>
              <a:ext uri="{FF2B5EF4-FFF2-40B4-BE49-F238E27FC236}">
                <a16:creationId xmlns:a16="http://schemas.microsoft.com/office/drawing/2014/main" id="{D55C8C4E-CD47-574A-9BC0-87417281E617}"/>
              </a:ext>
            </a:extLst>
          </p:cNvPr>
          <p:cNvSpPr/>
          <p:nvPr/>
        </p:nvSpPr>
        <p:spPr>
          <a:xfrm>
            <a:off x="2967698" y="1676689"/>
            <a:ext cx="258000" cy="25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678;p52">
            <a:extLst>
              <a:ext uri="{FF2B5EF4-FFF2-40B4-BE49-F238E27FC236}">
                <a16:creationId xmlns:a16="http://schemas.microsoft.com/office/drawing/2014/main" id="{2B40495F-19FC-6110-E101-55E3089003E3}"/>
              </a:ext>
            </a:extLst>
          </p:cNvPr>
          <p:cNvSpPr txBox="1"/>
          <p:nvPr/>
        </p:nvSpPr>
        <p:spPr>
          <a:xfrm flipH="1">
            <a:off x="1265833" y="2631183"/>
            <a:ext cx="16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CONVERSION</a:t>
            </a:r>
            <a:endParaRPr sz="1600" dirty="0">
              <a:solidFill>
                <a:schemeClr val="bg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63" name="Google Shape;1679;p52">
            <a:extLst>
              <a:ext uri="{FF2B5EF4-FFF2-40B4-BE49-F238E27FC236}">
                <a16:creationId xmlns:a16="http://schemas.microsoft.com/office/drawing/2014/main" id="{4900699C-AC10-5EC9-2422-05D9EED49261}"/>
              </a:ext>
            </a:extLst>
          </p:cNvPr>
          <p:cNvSpPr/>
          <p:nvPr/>
        </p:nvSpPr>
        <p:spPr>
          <a:xfrm>
            <a:off x="2967698" y="2818404"/>
            <a:ext cx="258000" cy="25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680;p52">
            <a:extLst>
              <a:ext uri="{FF2B5EF4-FFF2-40B4-BE49-F238E27FC236}">
                <a16:creationId xmlns:a16="http://schemas.microsoft.com/office/drawing/2014/main" id="{14E94DBE-5FBD-E4FB-D7E2-0A361AB1AEFA}"/>
              </a:ext>
            </a:extLst>
          </p:cNvPr>
          <p:cNvSpPr/>
          <p:nvPr/>
        </p:nvSpPr>
        <p:spPr>
          <a:xfrm>
            <a:off x="4258792" y="3457480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5" name="Google Shape;1681;p52">
            <a:extLst>
              <a:ext uri="{FF2B5EF4-FFF2-40B4-BE49-F238E27FC236}">
                <a16:creationId xmlns:a16="http://schemas.microsoft.com/office/drawing/2014/main" id="{CC8E23C0-C87D-DDB1-0AFF-1C48F893535E}"/>
              </a:ext>
            </a:extLst>
          </p:cNvPr>
          <p:cNvSpPr/>
          <p:nvPr/>
        </p:nvSpPr>
        <p:spPr>
          <a:xfrm>
            <a:off x="4258792" y="2914789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6" name="Google Shape;1682;p52">
            <a:extLst>
              <a:ext uri="{FF2B5EF4-FFF2-40B4-BE49-F238E27FC236}">
                <a16:creationId xmlns:a16="http://schemas.microsoft.com/office/drawing/2014/main" id="{B0123927-0D3C-DBBA-032B-A3458CA42483}"/>
              </a:ext>
            </a:extLst>
          </p:cNvPr>
          <p:cNvSpPr/>
          <p:nvPr/>
        </p:nvSpPr>
        <p:spPr>
          <a:xfrm>
            <a:off x="4270306" y="4041875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9" name="Google Shape;1685;p52">
            <a:extLst>
              <a:ext uri="{FF2B5EF4-FFF2-40B4-BE49-F238E27FC236}">
                <a16:creationId xmlns:a16="http://schemas.microsoft.com/office/drawing/2014/main" id="{4E7F8173-FB4B-EC68-8FC5-877020C7A88E}"/>
              </a:ext>
            </a:extLst>
          </p:cNvPr>
          <p:cNvSpPr/>
          <p:nvPr/>
        </p:nvSpPr>
        <p:spPr>
          <a:xfrm>
            <a:off x="6687107" y="2889993"/>
            <a:ext cx="552300" cy="1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0" name="Google Shape;1686;p52">
            <a:extLst>
              <a:ext uri="{FF2B5EF4-FFF2-40B4-BE49-F238E27FC236}">
                <a16:creationId xmlns:a16="http://schemas.microsoft.com/office/drawing/2014/main" id="{7B666458-A576-403D-E991-2DE8DBAAFAB0}"/>
              </a:ext>
            </a:extLst>
          </p:cNvPr>
          <p:cNvSpPr/>
          <p:nvPr/>
        </p:nvSpPr>
        <p:spPr>
          <a:xfrm>
            <a:off x="6700043" y="3485272"/>
            <a:ext cx="552300" cy="1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1" name="Google Shape;1687;p52">
            <a:extLst>
              <a:ext uri="{FF2B5EF4-FFF2-40B4-BE49-F238E27FC236}">
                <a16:creationId xmlns:a16="http://schemas.microsoft.com/office/drawing/2014/main" id="{C5D4B135-75E0-406C-071D-FB4BC5080768}"/>
              </a:ext>
            </a:extLst>
          </p:cNvPr>
          <p:cNvSpPr/>
          <p:nvPr/>
        </p:nvSpPr>
        <p:spPr>
          <a:xfrm>
            <a:off x="6076424" y="2315220"/>
            <a:ext cx="552300" cy="14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5" name="Google Shape;1692;p52">
            <a:extLst>
              <a:ext uri="{FF2B5EF4-FFF2-40B4-BE49-F238E27FC236}">
                <a16:creationId xmlns:a16="http://schemas.microsoft.com/office/drawing/2014/main" id="{5F9DAD1E-713D-80BE-E6A4-1F8C19A5B47D}"/>
              </a:ext>
            </a:extLst>
          </p:cNvPr>
          <p:cNvSpPr/>
          <p:nvPr/>
        </p:nvSpPr>
        <p:spPr>
          <a:xfrm>
            <a:off x="2978843" y="2234355"/>
            <a:ext cx="258000" cy="25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678;p52">
            <a:extLst>
              <a:ext uri="{FF2B5EF4-FFF2-40B4-BE49-F238E27FC236}">
                <a16:creationId xmlns:a16="http://schemas.microsoft.com/office/drawing/2014/main" id="{E761066B-C670-9F6A-7B09-0CC84AA1DDF1}"/>
              </a:ext>
            </a:extLst>
          </p:cNvPr>
          <p:cNvSpPr txBox="1"/>
          <p:nvPr/>
        </p:nvSpPr>
        <p:spPr>
          <a:xfrm flipH="1">
            <a:off x="1273440" y="2164346"/>
            <a:ext cx="16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BRAND ATTRACTION</a:t>
            </a:r>
            <a:endParaRPr sz="1600" dirty="0">
              <a:solidFill>
                <a:srgbClr val="FF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77" name="Google Shape;1678;p52">
            <a:extLst>
              <a:ext uri="{FF2B5EF4-FFF2-40B4-BE49-F238E27FC236}">
                <a16:creationId xmlns:a16="http://schemas.microsoft.com/office/drawing/2014/main" id="{A0A975F3-FC29-75BE-DCAB-06D4EF925E5E}"/>
              </a:ext>
            </a:extLst>
          </p:cNvPr>
          <p:cNvSpPr txBox="1"/>
          <p:nvPr/>
        </p:nvSpPr>
        <p:spPr>
          <a:xfrm flipH="1">
            <a:off x="1258235" y="1618910"/>
            <a:ext cx="169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BRAND AWERNESS</a:t>
            </a:r>
            <a:endParaRPr sz="1600" dirty="0">
              <a:solidFill>
                <a:schemeClr val="accen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20" name="CasellaDiTesto 1119">
            <a:extLst>
              <a:ext uri="{FF2B5EF4-FFF2-40B4-BE49-F238E27FC236}">
                <a16:creationId xmlns:a16="http://schemas.microsoft.com/office/drawing/2014/main" id="{2CC24A2C-7820-D1F7-018C-269B0AB76526}"/>
              </a:ext>
            </a:extLst>
          </p:cNvPr>
          <p:cNvSpPr txBox="1"/>
          <p:nvPr/>
        </p:nvSpPr>
        <p:spPr>
          <a:xfrm>
            <a:off x="720000" y="1282087"/>
            <a:ext cx="2505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MESE 2</a:t>
            </a:r>
          </a:p>
        </p:txBody>
      </p:sp>
      <p:sp>
        <p:nvSpPr>
          <p:cNvPr id="1121" name="Google Shape;1662;p52">
            <a:extLst>
              <a:ext uri="{FF2B5EF4-FFF2-40B4-BE49-F238E27FC236}">
                <a16:creationId xmlns:a16="http://schemas.microsoft.com/office/drawing/2014/main" id="{28EE1680-49AE-90B4-2EF6-BD8A28165BC4}"/>
              </a:ext>
            </a:extLst>
          </p:cNvPr>
          <p:cNvSpPr/>
          <p:nvPr/>
        </p:nvSpPr>
        <p:spPr>
          <a:xfrm>
            <a:off x="4272662" y="2315116"/>
            <a:ext cx="552300" cy="1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2" name="Google Shape;1669;p52">
            <a:extLst>
              <a:ext uri="{FF2B5EF4-FFF2-40B4-BE49-F238E27FC236}">
                <a16:creationId xmlns:a16="http://schemas.microsoft.com/office/drawing/2014/main" id="{B8BEF911-89EF-B9C0-E155-403CB9662510}"/>
              </a:ext>
            </a:extLst>
          </p:cNvPr>
          <p:cNvSpPr/>
          <p:nvPr/>
        </p:nvSpPr>
        <p:spPr>
          <a:xfrm>
            <a:off x="6091725" y="3457480"/>
            <a:ext cx="552300" cy="14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3" name="Google Shape;1669;p52">
            <a:extLst>
              <a:ext uri="{FF2B5EF4-FFF2-40B4-BE49-F238E27FC236}">
                <a16:creationId xmlns:a16="http://schemas.microsoft.com/office/drawing/2014/main" id="{65D712DA-7256-AC87-AA17-24A05F931485}"/>
              </a:ext>
            </a:extLst>
          </p:cNvPr>
          <p:cNvSpPr/>
          <p:nvPr/>
        </p:nvSpPr>
        <p:spPr>
          <a:xfrm>
            <a:off x="6099109" y="4048375"/>
            <a:ext cx="552300" cy="14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4" name="Google Shape;1685;p52">
            <a:extLst>
              <a:ext uri="{FF2B5EF4-FFF2-40B4-BE49-F238E27FC236}">
                <a16:creationId xmlns:a16="http://schemas.microsoft.com/office/drawing/2014/main" id="{0683F45B-5831-AFFE-A3D4-14643EC534BA}"/>
              </a:ext>
            </a:extLst>
          </p:cNvPr>
          <p:cNvSpPr/>
          <p:nvPr/>
        </p:nvSpPr>
        <p:spPr>
          <a:xfrm>
            <a:off x="6700043" y="1776662"/>
            <a:ext cx="552300" cy="1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5" name="Google Shape;1685;p52">
            <a:extLst>
              <a:ext uri="{FF2B5EF4-FFF2-40B4-BE49-F238E27FC236}">
                <a16:creationId xmlns:a16="http://schemas.microsoft.com/office/drawing/2014/main" id="{F8155211-A28A-4DD3-B998-DAE269407F6E}"/>
              </a:ext>
            </a:extLst>
          </p:cNvPr>
          <p:cNvSpPr/>
          <p:nvPr/>
        </p:nvSpPr>
        <p:spPr>
          <a:xfrm>
            <a:off x="6708620" y="2335458"/>
            <a:ext cx="552300" cy="1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3833DDA3-E1D6-268C-90F8-1295A918E69B}"/>
              </a:ext>
            </a:extLst>
          </p:cNvPr>
          <p:cNvSpPr txBox="1"/>
          <p:nvPr/>
        </p:nvSpPr>
        <p:spPr>
          <a:xfrm>
            <a:off x="960388" y="3125962"/>
            <a:ext cx="25056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STORY DI COPERTURA SOLO IL LUNEDI’, REEL CON VIDEO E REINDIRIZZAMENTO AL SITO WEB IL GIOVEDI’ E STORY CON CALL TO ACTION IL VENERDI’</a:t>
            </a:r>
          </a:p>
        </p:txBody>
      </p:sp>
    </p:spTree>
    <p:extLst>
      <p:ext uri="{BB962C8B-B14F-4D97-AF65-F5344CB8AC3E}">
        <p14:creationId xmlns:p14="http://schemas.microsoft.com/office/powerpoint/2010/main" val="1673367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6"/>
          <p:cNvSpPr txBox="1">
            <a:spLocks noGrp="1"/>
          </p:cNvSpPr>
          <p:nvPr>
            <p:ph type="title" idx="2"/>
          </p:nvPr>
        </p:nvSpPr>
        <p:spPr>
          <a:xfrm>
            <a:off x="712119" y="2246941"/>
            <a:ext cx="3859882" cy="2243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PROGAMMATI 5 POST SETTIMANALI</a:t>
            </a:r>
            <a:br>
              <a:rPr lang="en" sz="1600" dirty="0"/>
            </a:br>
            <a:r>
              <a:rPr lang="en" sz="1600" dirty="0"/>
              <a:t>I POST SONO PUBBLICATI IL LUNEDI’, MERCOLEDI’ , VENERDI’, SABATO E DOMENICA. LE STORIES I RESTANTI GIORNI. </a:t>
            </a:r>
            <a:br>
              <a:rPr lang="en" sz="1600" dirty="0"/>
            </a:br>
            <a:r>
              <a:rPr lang="en" sz="1600" dirty="0"/>
              <a:t>ORARI: POST ORE 14,00 DA LUNEDI’ A VENERDI’</a:t>
            </a:r>
            <a:br>
              <a:rPr lang="en" sz="1600" dirty="0"/>
            </a:br>
            <a:r>
              <a:rPr lang="en" sz="1600" dirty="0"/>
              <a:t>ORE 10,00 IL WEEKEND</a:t>
            </a:r>
            <a:br>
              <a:rPr lang="en" sz="1600" dirty="0"/>
            </a:br>
            <a:endParaRPr dirty="0"/>
          </a:p>
        </p:txBody>
      </p:sp>
      <p:cxnSp>
        <p:nvCxnSpPr>
          <p:cNvPr id="1174" name="Google Shape;1174;p76"/>
          <p:cNvCxnSpPr/>
          <p:nvPr/>
        </p:nvCxnSpPr>
        <p:spPr>
          <a:xfrm>
            <a:off x="40650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76"/>
          <p:cNvSpPr/>
          <p:nvPr/>
        </p:nvSpPr>
        <p:spPr>
          <a:xfrm>
            <a:off x="952180" y="1236721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7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PIANO EDITORIALE FACEBOOK 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4AA071-B9BC-4C29-5894-E00023E16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00" y="1433328"/>
            <a:ext cx="738759" cy="492386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04838862-1889-E114-A5F3-B687C2CA63C0}"/>
              </a:ext>
            </a:extLst>
          </p:cNvPr>
          <p:cNvSpPr/>
          <p:nvPr/>
        </p:nvSpPr>
        <p:spPr>
          <a:xfrm>
            <a:off x="4572000" y="2142640"/>
            <a:ext cx="3618320" cy="20898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3C5223-A546-CEF9-5733-B39CB2BBE34B}"/>
              </a:ext>
            </a:extLst>
          </p:cNvPr>
          <p:cNvSpPr txBox="1"/>
          <p:nvPr/>
        </p:nvSpPr>
        <p:spPr>
          <a:xfrm>
            <a:off x="4716070" y="2710505"/>
            <a:ext cx="3330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PREVISIONE DI PUBBLICAZIONE DI UN POST SETTIMANALE PER EVENTO DI CORSO DI CUCINA CON LO CHEF A CADENZA MENSILE </a:t>
            </a:r>
          </a:p>
        </p:txBody>
      </p:sp>
      <p:sp>
        <p:nvSpPr>
          <p:cNvPr id="9" name="Google Shape;1176;p76">
            <a:extLst>
              <a:ext uri="{FF2B5EF4-FFF2-40B4-BE49-F238E27FC236}">
                <a16:creationId xmlns:a16="http://schemas.microsoft.com/office/drawing/2014/main" id="{52557652-6D6A-B381-D76B-7894151F6C08}"/>
              </a:ext>
            </a:extLst>
          </p:cNvPr>
          <p:cNvSpPr/>
          <p:nvPr/>
        </p:nvSpPr>
        <p:spPr>
          <a:xfrm>
            <a:off x="952180" y="1236721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50BD375-E8CC-7E4E-71C8-C6EB94EB5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1" y="1414327"/>
            <a:ext cx="850769" cy="57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9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6"/>
          <p:cNvSpPr txBox="1">
            <a:spLocks noGrp="1"/>
          </p:cNvSpPr>
          <p:nvPr>
            <p:ph type="title" idx="2"/>
          </p:nvPr>
        </p:nvSpPr>
        <p:spPr>
          <a:xfrm>
            <a:off x="712119" y="2246941"/>
            <a:ext cx="3859882" cy="2243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PROGAMMATI 3 POST, 4 STORIES E 2 REELS SETTIMANALI;</a:t>
            </a:r>
            <a:br>
              <a:rPr lang="en" sz="1600" dirty="0"/>
            </a:br>
            <a:r>
              <a:rPr lang="en" sz="1600" dirty="0"/>
              <a:t>I POST PUBBLICATI IL LUNEDI’, GIOVEDI’ E SABATO. LE STORIES I RESTANTI GIORNI. I REELS IL MARTEDI’ E IL GIOVEDI’</a:t>
            </a:r>
            <a:br>
              <a:rPr lang="en" sz="1600" dirty="0"/>
            </a:br>
            <a:r>
              <a:rPr lang="en" sz="1600" dirty="0"/>
              <a:t>ORARI: POST ORE 14,00</a:t>
            </a:r>
            <a:br>
              <a:rPr lang="en" sz="1600" dirty="0"/>
            </a:br>
            <a:r>
              <a:rPr lang="en" sz="1600" dirty="0"/>
              <a:t>STORIES ORE 10,00</a:t>
            </a:r>
            <a:br>
              <a:rPr lang="en" sz="1600" dirty="0"/>
            </a:br>
            <a:r>
              <a:rPr lang="en" sz="1600" dirty="0"/>
              <a:t>REELS ORE 18,00</a:t>
            </a:r>
            <a:endParaRPr dirty="0"/>
          </a:p>
        </p:txBody>
      </p:sp>
      <p:cxnSp>
        <p:nvCxnSpPr>
          <p:cNvPr id="1174" name="Google Shape;1174;p76"/>
          <p:cNvCxnSpPr/>
          <p:nvPr/>
        </p:nvCxnSpPr>
        <p:spPr>
          <a:xfrm>
            <a:off x="40650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76"/>
          <p:cNvSpPr/>
          <p:nvPr/>
        </p:nvSpPr>
        <p:spPr>
          <a:xfrm>
            <a:off x="952180" y="1236721"/>
            <a:ext cx="885600" cy="885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7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PIANO EDITORIALE INSTAGRAM 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4AA071-B9BC-4C29-5894-E00023E16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00" y="1433328"/>
            <a:ext cx="738759" cy="492386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04838862-1889-E114-A5F3-B687C2CA63C0}"/>
              </a:ext>
            </a:extLst>
          </p:cNvPr>
          <p:cNvSpPr/>
          <p:nvPr/>
        </p:nvSpPr>
        <p:spPr>
          <a:xfrm>
            <a:off x="4572000" y="2142640"/>
            <a:ext cx="3618320" cy="20898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3C5223-A546-CEF9-5733-B39CB2BBE34B}"/>
              </a:ext>
            </a:extLst>
          </p:cNvPr>
          <p:cNvSpPr txBox="1"/>
          <p:nvPr/>
        </p:nvSpPr>
        <p:spPr>
          <a:xfrm>
            <a:off x="4716070" y="2710505"/>
            <a:ext cx="3330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PREVISIONE DI PUBBLICAZIONE DI UN POST SETTIMANALE PER EVENTO DI CORSO DI CUCINA CON LO CHEF A CADENZA MENSILE </a:t>
            </a:r>
          </a:p>
        </p:txBody>
      </p:sp>
    </p:spTree>
    <p:extLst>
      <p:ext uri="{BB962C8B-B14F-4D97-AF65-F5344CB8AC3E}">
        <p14:creationId xmlns:p14="http://schemas.microsoft.com/office/powerpoint/2010/main" val="157459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0" name="Google Shape;1260;p81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8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GESTIONE METRICHE SEDE MILANO</a:t>
            </a:r>
            <a:endParaRPr dirty="0"/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1F61EA44-BE66-1A8F-37C2-4563443DF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40006"/>
              </p:ext>
            </p:extLst>
          </p:nvPr>
        </p:nvGraphicFramePr>
        <p:xfrm>
          <a:off x="720000" y="1372869"/>
          <a:ext cx="7704000" cy="3163571"/>
        </p:xfrm>
        <a:graphic>
          <a:graphicData uri="http://schemas.openxmlformats.org/drawingml/2006/table">
            <a:tbl>
              <a:tblPr firstRow="1" bandRow="1">
                <a:tableStyleId>{22C57942-BACE-455F-8F7A-7B0FF8FCA213}</a:tableStyleId>
              </a:tblPr>
              <a:tblGrid>
                <a:gridCol w="1540800">
                  <a:extLst>
                    <a:ext uri="{9D8B030D-6E8A-4147-A177-3AD203B41FA5}">
                      <a16:colId xmlns:a16="http://schemas.microsoft.com/office/drawing/2014/main" val="4173837961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1870754638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714459420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3583219823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3516588407"/>
                    </a:ext>
                  </a:extLst>
                </a:gridCol>
              </a:tblGrid>
              <a:tr h="55753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Frequenza</a:t>
                      </a:r>
                      <a:r>
                        <a:rPr lang="en-US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 4</a:t>
                      </a:r>
                      <a:endParaRPr lang="it-IT" dirty="0">
                        <a:latin typeface="Cormorant Garamond" panose="020B0604020202020204" charset="0"/>
                        <a:ea typeface="Cormorant Garamo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Audience Growth Rate 15%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Engagement Rate 40%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CPM 3€</a:t>
                      </a:r>
                      <a:endParaRPr lang="it-IT" dirty="0">
                        <a:latin typeface="Cormorant Garamond" panose="020B0604020202020204" charset="0"/>
                        <a:ea typeface="Cormorant Garamo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Video Completion Rate 57%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56438"/>
                  </a:ext>
                </a:extLst>
              </a:tr>
              <a:tr h="1615615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Il valore registrato potrebbe essere considerato leggermente alto. Considerando un processo di conversione non molto frequente, si potrebbe </a:t>
                      </a:r>
                      <a:r>
                        <a:rPr lang="it-IT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rmorant Garamond" panose="020B0604020202020204" charset="0"/>
                          <a:ea typeface="Cormorant Garamond" panose="020B0604020202020204" charset="0"/>
                          <a:cs typeface="Arial"/>
                          <a:sym typeface="Arial"/>
                        </a:rPr>
                        <a:t>optare per una presenza meno ripetitiva e meglio distribuita</a:t>
                      </a:r>
                      <a:endParaRPr lang="it-IT" sz="1100" dirty="0">
                        <a:latin typeface="Cormorant Garamond" panose="020B0604020202020204" charset="0"/>
                        <a:ea typeface="Cormorant Garamond" panose="020B0604020202020204" charset="0"/>
                      </a:endParaRPr>
                    </a:p>
                    <a:p>
                      <a:r>
                        <a:rPr lang="it-IT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rmorant Garamond" panose="020B0604020202020204" charset="0"/>
                          <a:ea typeface="Cormorant Garamond" panose="020B0604020202020204" charset="0"/>
                          <a:cs typeface="Arial"/>
                          <a:sym typeface="Arial"/>
                        </a:rPr>
                        <a:t>espandendo il target.</a:t>
                      </a:r>
                      <a:endParaRPr lang="it-IT" sz="1000" dirty="0">
                        <a:latin typeface="Cormorant Garamond" panose="020B0604020202020204" charset="0"/>
                        <a:ea typeface="Cormorant Garamo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Percentuale di nuovi follower sul totale affatto preoccupante; un incremento del 15% durante il periodo di riferimento potrebbe essere considerato sintomo di una solida crescita.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Il lavoro finora svolto non presenta particolari problemi, la percentuale di </a:t>
                      </a:r>
                      <a:r>
                        <a:rPr lang="en-US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Engagement Rate </a:t>
                      </a:r>
                      <a:r>
                        <a:rPr lang="en-US" sz="1100" dirty="0" err="1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raggiunta</a:t>
                      </a:r>
                      <a:r>
                        <a:rPr lang="en-US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 </a:t>
                      </a:r>
                      <a:r>
                        <a:rPr lang="it-IT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rmorant Garamond" panose="020B0604020202020204" charset="0"/>
                          <a:ea typeface="Cormorant Garamond" panose="020B0604020202020204" charset="0"/>
                          <a:cs typeface="Arial"/>
                          <a:sym typeface="Arial"/>
                        </a:rPr>
                        <a:t>è testimonianza del fatto che il pubblico è effettivamente interessato ai contenuti pubblicati.</a:t>
                      </a:r>
                      <a:endParaRPr lang="it-IT" sz="1100" dirty="0">
                        <a:latin typeface="Cormorant Garamond" panose="020B0604020202020204" charset="0"/>
                        <a:ea typeface="Cormorant Garamo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Costo nella media. Collegato anche al target di riferimento, tenderà leggermente ad abbassarsi mettendo in atto i rimedi proposti per la riduzione della frequenza.</a:t>
                      </a:r>
                    </a:p>
                    <a:p>
                      <a:r>
                        <a:rPr lang="it-IT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Campagne di </a:t>
                      </a:r>
                      <a:r>
                        <a:rPr lang="it-IT" sz="1100" dirty="0" err="1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upper</a:t>
                      </a:r>
                      <a:r>
                        <a:rPr lang="it-IT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 e </a:t>
                      </a:r>
                      <a:r>
                        <a:rPr lang="it-IT" sz="1100" dirty="0" err="1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mid</a:t>
                      </a:r>
                      <a:r>
                        <a:rPr lang="it-IT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 </a:t>
                      </a:r>
                      <a:r>
                        <a:rPr lang="it-IT" sz="1100" dirty="0" err="1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funnel</a:t>
                      </a:r>
                      <a:r>
                        <a:rPr lang="it-IT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 tendono a essere meno competitive.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Percentuale abbastanza bassa. Si potrebbe intervenire riducendo la durata dei video ( spesso video troppo lunghi tendono a far abbandonare la visualizzazione all’utente) e modificarne i contenuti con altri più creativi ed accattivanti: video ricette eseguite dallo chef e dal suo staff, collaborazioni con altri chef famosi </a:t>
                      </a:r>
                      <a:r>
                        <a:rPr lang="it-IT" sz="1100" dirty="0" err="1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etc</a:t>
                      </a:r>
                      <a:r>
                        <a:rPr lang="it-IT" sz="1100" dirty="0">
                          <a:latin typeface="Cormorant Garamond" panose="020B0604020202020204" charset="0"/>
                          <a:ea typeface="Cormorant Garamond" panose="020B0604020202020204" charset="0"/>
                        </a:rPr>
                        <a:t>…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84997"/>
                  </a:ext>
                </a:extLst>
              </a:tr>
            </a:tbl>
          </a:graphicData>
        </a:graphic>
      </p:graphicFrame>
      <p:sp>
        <p:nvSpPr>
          <p:cNvPr id="12" name="Arco 11">
            <a:extLst>
              <a:ext uri="{FF2B5EF4-FFF2-40B4-BE49-F238E27FC236}">
                <a16:creationId xmlns:a16="http://schemas.microsoft.com/office/drawing/2014/main" id="{029F49BD-41E1-DE58-830E-DE01F7002ED0}"/>
              </a:ext>
            </a:extLst>
          </p:cNvPr>
          <p:cNvSpPr/>
          <p:nvPr/>
        </p:nvSpPr>
        <p:spPr>
          <a:xfrm rot="4853094">
            <a:off x="2601533" y="1687428"/>
            <a:ext cx="1783093" cy="3862015"/>
          </a:xfrm>
          <a:prstGeom prst="arc">
            <a:avLst>
              <a:gd name="adj1" fmla="val 16200000"/>
              <a:gd name="adj2" fmla="val 5649281"/>
            </a:avLst>
          </a:prstGeom>
          <a:ln w="28575">
            <a:solidFill>
              <a:schemeClr val="accent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/>
          <p:nvPr/>
        </p:nvSpPr>
        <p:spPr>
          <a:xfrm>
            <a:off x="5541013" y="1092000"/>
            <a:ext cx="2537700" cy="2959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 t="8392" b="13176"/>
          <a:stretch/>
        </p:blipFill>
        <p:spPr>
          <a:xfrm>
            <a:off x="5617163" y="1168175"/>
            <a:ext cx="2385423" cy="28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956825" y="1888850"/>
            <a:ext cx="41178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</a:rPr>
              <a:t>Agenzia di marketing digitale con esperienza pluriennale. Le nostre linee di azione sono :</a:t>
            </a:r>
            <a:endParaRPr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it-IT" dirty="0">
                <a:solidFill>
                  <a:schemeClr val="dk1"/>
                </a:solidFill>
              </a:rPr>
              <a:t>Strategia</a:t>
            </a:r>
            <a:endParaRPr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it-IT" dirty="0">
                <a:solidFill>
                  <a:schemeClr val="dk1"/>
                </a:solidFill>
              </a:rPr>
              <a:t>Personalizzazione</a:t>
            </a:r>
            <a:endParaRPr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it-IT" dirty="0">
                <a:solidFill>
                  <a:schemeClr val="dk1"/>
                </a:solidFill>
              </a:rPr>
              <a:t>Obiettivo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55" name="Google Shape;255;p39"/>
          <p:cNvCxnSpPr/>
          <p:nvPr/>
        </p:nvCxnSpPr>
        <p:spPr>
          <a:xfrm>
            <a:off x="1082625" y="179837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956825" y="1127938"/>
            <a:ext cx="41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 SIAMO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" name="Google Shape;1413;p87"/>
          <p:cNvGraphicFramePr/>
          <p:nvPr>
            <p:extLst>
              <p:ext uri="{D42A27DB-BD31-4B8C-83A1-F6EECF244321}">
                <p14:modId xmlns:p14="http://schemas.microsoft.com/office/powerpoint/2010/main" val="1745274643"/>
              </p:ext>
            </p:extLst>
          </p:nvPr>
        </p:nvGraphicFramePr>
        <p:xfrm>
          <a:off x="952500" y="1657350"/>
          <a:ext cx="7239000" cy="15087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dk1"/>
                          </a:solidFill>
                          <a:sym typeface="Cormorant Garamond"/>
                        </a:rPr>
                        <a:t>MILANO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dk1"/>
                          </a:solidFill>
                          <a:sym typeface="Cormorant Garamond"/>
                        </a:rPr>
                        <a:t>LONDRA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dk1"/>
                          </a:solidFill>
                          <a:sym typeface="Cormorant Garamond"/>
                        </a:rPr>
                        <a:t>NEW YORK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dk1"/>
                          </a:solidFill>
                          <a:sym typeface="Cormorant Garamond"/>
                        </a:rPr>
                        <a:t>ROMA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dk2"/>
                          </a:solidFill>
                          <a:sym typeface="Cormorant Garamond"/>
                        </a:rPr>
                        <a:t>10%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lt2"/>
                          </a:solidFill>
                          <a:sym typeface="Cormorant Garamond"/>
                        </a:rPr>
                        <a:t>30%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accent1"/>
                          </a:solidFill>
                          <a:sym typeface="Cormorant Garamond"/>
                        </a:rPr>
                        <a:t>30%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accent2"/>
                          </a:solidFill>
                          <a:sym typeface="Cormorant Garamond"/>
                        </a:rPr>
                        <a:t>30%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14" name="Google Shape;1414;p87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86" name="Google Shape;1486;p87"/>
          <p:cNvGrpSpPr/>
          <p:nvPr/>
        </p:nvGrpSpPr>
        <p:grpSpPr>
          <a:xfrm>
            <a:off x="7120207" y="3824828"/>
            <a:ext cx="333127" cy="333152"/>
            <a:chOff x="7320709" y="2820669"/>
            <a:chExt cx="446850" cy="446824"/>
          </a:xfrm>
        </p:grpSpPr>
        <p:sp>
          <p:nvSpPr>
            <p:cNvPr id="1487" name="Google Shape;1487;p87"/>
            <p:cNvSpPr/>
            <p:nvPr/>
          </p:nvSpPr>
          <p:spPr>
            <a:xfrm>
              <a:off x="7629589" y="2829331"/>
              <a:ext cx="129307" cy="129071"/>
            </a:xfrm>
            <a:custGeom>
              <a:avLst/>
              <a:gdLst/>
              <a:ahLst/>
              <a:cxnLst/>
              <a:rect l="l" t="t" r="r" b="b"/>
              <a:pathLst>
                <a:path w="4926" h="4917" extrusionOk="0">
                  <a:moveTo>
                    <a:pt x="2463" y="1"/>
                  </a:moveTo>
                  <a:cubicBezTo>
                    <a:pt x="1107" y="1"/>
                    <a:pt x="1" y="1098"/>
                    <a:pt x="1" y="2463"/>
                  </a:cubicBezTo>
                  <a:cubicBezTo>
                    <a:pt x="1" y="3819"/>
                    <a:pt x="1107" y="4916"/>
                    <a:pt x="2463" y="4916"/>
                  </a:cubicBezTo>
                  <a:cubicBezTo>
                    <a:pt x="3819" y="4916"/>
                    <a:pt x="4925" y="3819"/>
                    <a:pt x="4925" y="2463"/>
                  </a:cubicBezTo>
                  <a:cubicBezTo>
                    <a:pt x="4925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7"/>
            <p:cNvSpPr/>
            <p:nvPr/>
          </p:nvSpPr>
          <p:spPr>
            <a:xfrm>
              <a:off x="7329397" y="2829331"/>
              <a:ext cx="129281" cy="129071"/>
            </a:xfrm>
            <a:custGeom>
              <a:avLst/>
              <a:gdLst/>
              <a:ahLst/>
              <a:cxnLst/>
              <a:rect l="l" t="t" r="r" b="b"/>
              <a:pathLst>
                <a:path w="4925" h="4917" extrusionOk="0">
                  <a:moveTo>
                    <a:pt x="2462" y="1"/>
                  </a:moveTo>
                  <a:cubicBezTo>
                    <a:pt x="1106" y="1"/>
                    <a:pt x="0" y="1098"/>
                    <a:pt x="0" y="2463"/>
                  </a:cubicBezTo>
                  <a:cubicBezTo>
                    <a:pt x="0" y="3819"/>
                    <a:pt x="1106" y="4916"/>
                    <a:pt x="2462" y="4916"/>
                  </a:cubicBezTo>
                  <a:cubicBezTo>
                    <a:pt x="3818" y="4916"/>
                    <a:pt x="4924" y="3819"/>
                    <a:pt x="4924" y="2463"/>
                  </a:cubicBezTo>
                  <a:cubicBezTo>
                    <a:pt x="4924" y="1098"/>
                    <a:pt x="3818" y="1"/>
                    <a:pt x="2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7"/>
            <p:cNvSpPr/>
            <p:nvPr/>
          </p:nvSpPr>
          <p:spPr>
            <a:xfrm>
              <a:off x="7629589" y="3129549"/>
              <a:ext cx="129307" cy="129045"/>
            </a:xfrm>
            <a:custGeom>
              <a:avLst/>
              <a:gdLst/>
              <a:ahLst/>
              <a:cxnLst/>
              <a:rect l="l" t="t" r="r" b="b"/>
              <a:pathLst>
                <a:path w="4926" h="4916" extrusionOk="0">
                  <a:moveTo>
                    <a:pt x="2463" y="0"/>
                  </a:moveTo>
                  <a:cubicBezTo>
                    <a:pt x="1107" y="0"/>
                    <a:pt x="1" y="1098"/>
                    <a:pt x="1" y="2463"/>
                  </a:cubicBezTo>
                  <a:cubicBezTo>
                    <a:pt x="1" y="3819"/>
                    <a:pt x="1107" y="4916"/>
                    <a:pt x="2463" y="4916"/>
                  </a:cubicBezTo>
                  <a:cubicBezTo>
                    <a:pt x="3819" y="4916"/>
                    <a:pt x="4925" y="3819"/>
                    <a:pt x="4925" y="2463"/>
                  </a:cubicBezTo>
                  <a:cubicBezTo>
                    <a:pt x="4925" y="1098"/>
                    <a:pt x="3819" y="0"/>
                    <a:pt x="2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7"/>
            <p:cNvSpPr/>
            <p:nvPr/>
          </p:nvSpPr>
          <p:spPr>
            <a:xfrm>
              <a:off x="7320945" y="3025915"/>
              <a:ext cx="241710" cy="241342"/>
            </a:xfrm>
            <a:custGeom>
              <a:avLst/>
              <a:gdLst/>
              <a:ahLst/>
              <a:cxnLst/>
              <a:rect l="l" t="t" r="r" b="b"/>
              <a:pathLst>
                <a:path w="9208" h="9194" extrusionOk="0">
                  <a:moveTo>
                    <a:pt x="8387" y="808"/>
                  </a:moveTo>
                  <a:lnTo>
                    <a:pt x="6915" y="6312"/>
                  </a:lnTo>
                  <a:lnTo>
                    <a:pt x="6085" y="5483"/>
                  </a:lnTo>
                  <a:lnTo>
                    <a:pt x="3703" y="3110"/>
                  </a:lnTo>
                  <a:lnTo>
                    <a:pt x="2882" y="2280"/>
                  </a:lnTo>
                  <a:lnTo>
                    <a:pt x="8387" y="808"/>
                  </a:lnTo>
                  <a:close/>
                  <a:moveTo>
                    <a:pt x="3471" y="3815"/>
                  </a:moveTo>
                  <a:lnTo>
                    <a:pt x="5380" y="5724"/>
                  </a:lnTo>
                  <a:lnTo>
                    <a:pt x="2713" y="8391"/>
                  </a:lnTo>
                  <a:lnTo>
                    <a:pt x="2195" y="7874"/>
                  </a:lnTo>
                  <a:lnTo>
                    <a:pt x="3007" y="7062"/>
                  </a:lnTo>
                  <a:cubicBezTo>
                    <a:pt x="3141" y="6928"/>
                    <a:pt x="3141" y="6723"/>
                    <a:pt x="3007" y="6589"/>
                  </a:cubicBezTo>
                  <a:cubicBezTo>
                    <a:pt x="2940" y="6527"/>
                    <a:pt x="2856" y="6495"/>
                    <a:pt x="2771" y="6495"/>
                  </a:cubicBezTo>
                  <a:cubicBezTo>
                    <a:pt x="2686" y="6495"/>
                    <a:pt x="2601" y="6527"/>
                    <a:pt x="2534" y="6589"/>
                  </a:cubicBezTo>
                  <a:lnTo>
                    <a:pt x="1723" y="7401"/>
                  </a:lnTo>
                  <a:lnTo>
                    <a:pt x="804" y="6482"/>
                  </a:lnTo>
                  <a:lnTo>
                    <a:pt x="3471" y="3815"/>
                  </a:lnTo>
                  <a:close/>
                  <a:moveTo>
                    <a:pt x="8861" y="1"/>
                  </a:moveTo>
                  <a:cubicBezTo>
                    <a:pt x="8831" y="1"/>
                    <a:pt x="8800" y="5"/>
                    <a:pt x="8770" y="14"/>
                  </a:cubicBezTo>
                  <a:lnTo>
                    <a:pt x="2151" y="1789"/>
                  </a:lnTo>
                  <a:cubicBezTo>
                    <a:pt x="2035" y="1816"/>
                    <a:pt x="1946" y="1905"/>
                    <a:pt x="1919" y="2021"/>
                  </a:cubicBezTo>
                  <a:cubicBezTo>
                    <a:pt x="1883" y="2137"/>
                    <a:pt x="1919" y="2262"/>
                    <a:pt x="1999" y="2343"/>
                  </a:cubicBezTo>
                  <a:lnTo>
                    <a:pt x="2998" y="3342"/>
                  </a:lnTo>
                  <a:lnTo>
                    <a:pt x="90" y="6250"/>
                  </a:lnTo>
                  <a:cubicBezTo>
                    <a:pt x="28" y="6312"/>
                    <a:pt x="1" y="6393"/>
                    <a:pt x="1" y="6482"/>
                  </a:cubicBezTo>
                  <a:cubicBezTo>
                    <a:pt x="1" y="6571"/>
                    <a:pt x="28" y="6651"/>
                    <a:pt x="90" y="6714"/>
                  </a:cubicBezTo>
                  <a:lnTo>
                    <a:pt x="2472" y="9096"/>
                  </a:lnTo>
                  <a:cubicBezTo>
                    <a:pt x="2543" y="9158"/>
                    <a:pt x="2624" y="9194"/>
                    <a:pt x="2713" y="9194"/>
                  </a:cubicBezTo>
                  <a:cubicBezTo>
                    <a:pt x="2793" y="9194"/>
                    <a:pt x="2882" y="9158"/>
                    <a:pt x="2945" y="9096"/>
                  </a:cubicBezTo>
                  <a:lnTo>
                    <a:pt x="5853" y="6188"/>
                  </a:lnTo>
                  <a:lnTo>
                    <a:pt x="6843" y="7187"/>
                  </a:lnTo>
                  <a:cubicBezTo>
                    <a:pt x="6915" y="7249"/>
                    <a:pt x="6995" y="7285"/>
                    <a:pt x="7084" y="7285"/>
                  </a:cubicBezTo>
                  <a:cubicBezTo>
                    <a:pt x="7111" y="7285"/>
                    <a:pt x="7138" y="7285"/>
                    <a:pt x="7165" y="7276"/>
                  </a:cubicBezTo>
                  <a:cubicBezTo>
                    <a:pt x="7280" y="7240"/>
                    <a:pt x="7370" y="7151"/>
                    <a:pt x="7405" y="7044"/>
                  </a:cubicBezTo>
                  <a:lnTo>
                    <a:pt x="9181" y="425"/>
                  </a:lnTo>
                  <a:cubicBezTo>
                    <a:pt x="9207" y="309"/>
                    <a:pt x="9172" y="184"/>
                    <a:pt x="9091" y="103"/>
                  </a:cubicBezTo>
                  <a:cubicBezTo>
                    <a:pt x="9032" y="37"/>
                    <a:pt x="8948" y="1"/>
                    <a:pt x="8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7"/>
            <p:cNvSpPr/>
            <p:nvPr/>
          </p:nvSpPr>
          <p:spPr>
            <a:xfrm>
              <a:off x="7577850" y="2955435"/>
              <a:ext cx="55755" cy="53996"/>
            </a:xfrm>
            <a:custGeom>
              <a:avLst/>
              <a:gdLst/>
              <a:ahLst/>
              <a:cxnLst/>
              <a:rect l="l" t="t" r="r" b="b"/>
              <a:pathLst>
                <a:path w="2124" h="2057" extrusionOk="0">
                  <a:moveTo>
                    <a:pt x="1757" y="1"/>
                  </a:moveTo>
                  <a:cubicBezTo>
                    <a:pt x="1671" y="1"/>
                    <a:pt x="1584" y="32"/>
                    <a:pt x="1517" y="94"/>
                  </a:cubicBezTo>
                  <a:lnTo>
                    <a:pt x="125" y="1495"/>
                  </a:lnTo>
                  <a:cubicBezTo>
                    <a:pt x="0" y="1620"/>
                    <a:pt x="0" y="1834"/>
                    <a:pt x="125" y="1959"/>
                  </a:cubicBezTo>
                  <a:cubicBezTo>
                    <a:pt x="197" y="2030"/>
                    <a:pt x="277" y="2057"/>
                    <a:pt x="366" y="2057"/>
                  </a:cubicBezTo>
                  <a:cubicBezTo>
                    <a:pt x="446" y="2057"/>
                    <a:pt x="536" y="2030"/>
                    <a:pt x="598" y="1959"/>
                  </a:cubicBezTo>
                  <a:lnTo>
                    <a:pt x="1990" y="567"/>
                  </a:lnTo>
                  <a:cubicBezTo>
                    <a:pt x="2124" y="442"/>
                    <a:pt x="2124" y="228"/>
                    <a:pt x="1990" y="94"/>
                  </a:cubicBezTo>
                  <a:cubicBezTo>
                    <a:pt x="1927" y="32"/>
                    <a:pt x="1842" y="1"/>
                    <a:pt x="1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7"/>
            <p:cNvSpPr/>
            <p:nvPr/>
          </p:nvSpPr>
          <p:spPr>
            <a:xfrm>
              <a:off x="7577850" y="3038384"/>
              <a:ext cx="49665" cy="48090"/>
            </a:xfrm>
            <a:custGeom>
              <a:avLst/>
              <a:gdLst/>
              <a:ahLst/>
              <a:cxnLst/>
              <a:rect l="l" t="t" r="r" b="b"/>
              <a:pathLst>
                <a:path w="1892" h="1832" extrusionOk="0">
                  <a:moveTo>
                    <a:pt x="362" y="1"/>
                  </a:moveTo>
                  <a:cubicBezTo>
                    <a:pt x="277" y="1"/>
                    <a:pt x="192" y="34"/>
                    <a:pt x="125" y="101"/>
                  </a:cubicBezTo>
                  <a:cubicBezTo>
                    <a:pt x="0" y="235"/>
                    <a:pt x="0" y="440"/>
                    <a:pt x="125" y="574"/>
                  </a:cubicBezTo>
                  <a:lnTo>
                    <a:pt x="1294" y="1734"/>
                  </a:lnTo>
                  <a:cubicBezTo>
                    <a:pt x="1356" y="1805"/>
                    <a:pt x="1446" y="1832"/>
                    <a:pt x="1526" y="1832"/>
                  </a:cubicBezTo>
                  <a:cubicBezTo>
                    <a:pt x="1615" y="1832"/>
                    <a:pt x="1695" y="1805"/>
                    <a:pt x="1767" y="1734"/>
                  </a:cubicBezTo>
                  <a:cubicBezTo>
                    <a:pt x="1892" y="1609"/>
                    <a:pt x="1892" y="1395"/>
                    <a:pt x="1767" y="1270"/>
                  </a:cubicBezTo>
                  <a:lnTo>
                    <a:pt x="598" y="101"/>
                  </a:lnTo>
                  <a:cubicBezTo>
                    <a:pt x="531" y="34"/>
                    <a:pt x="446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7"/>
            <p:cNvSpPr/>
            <p:nvPr/>
          </p:nvSpPr>
          <p:spPr>
            <a:xfrm>
              <a:off x="7635206" y="3094899"/>
              <a:ext cx="17377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0" y="571"/>
                  </a:cubicBezTo>
                  <a:cubicBezTo>
                    <a:pt x="153" y="633"/>
                    <a:pt x="242" y="669"/>
                    <a:pt x="331" y="669"/>
                  </a:cubicBezTo>
                  <a:cubicBezTo>
                    <a:pt x="420" y="669"/>
                    <a:pt x="501" y="633"/>
                    <a:pt x="563" y="571"/>
                  </a:cubicBezTo>
                  <a:cubicBezTo>
                    <a:pt x="625" y="509"/>
                    <a:pt x="661" y="419"/>
                    <a:pt x="661" y="330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7"/>
            <p:cNvSpPr/>
            <p:nvPr/>
          </p:nvSpPr>
          <p:spPr>
            <a:xfrm>
              <a:off x="7494718" y="2955435"/>
              <a:ext cx="55755" cy="53996"/>
            </a:xfrm>
            <a:custGeom>
              <a:avLst/>
              <a:gdLst/>
              <a:ahLst/>
              <a:cxnLst/>
              <a:rect l="l" t="t" r="r" b="b"/>
              <a:pathLst>
                <a:path w="2124" h="2057" extrusionOk="0">
                  <a:moveTo>
                    <a:pt x="366" y="1"/>
                  </a:moveTo>
                  <a:cubicBezTo>
                    <a:pt x="281" y="1"/>
                    <a:pt x="197" y="32"/>
                    <a:pt x="134" y="94"/>
                  </a:cubicBezTo>
                  <a:cubicBezTo>
                    <a:pt x="0" y="228"/>
                    <a:pt x="0" y="442"/>
                    <a:pt x="134" y="567"/>
                  </a:cubicBezTo>
                  <a:lnTo>
                    <a:pt x="1526" y="1959"/>
                  </a:lnTo>
                  <a:cubicBezTo>
                    <a:pt x="1588" y="2030"/>
                    <a:pt x="1677" y="2057"/>
                    <a:pt x="1758" y="2057"/>
                  </a:cubicBezTo>
                  <a:cubicBezTo>
                    <a:pt x="1847" y="2057"/>
                    <a:pt x="1927" y="2030"/>
                    <a:pt x="1999" y="1959"/>
                  </a:cubicBezTo>
                  <a:cubicBezTo>
                    <a:pt x="2124" y="1834"/>
                    <a:pt x="2124" y="1620"/>
                    <a:pt x="1999" y="1495"/>
                  </a:cubicBezTo>
                  <a:lnTo>
                    <a:pt x="598" y="94"/>
                  </a:lnTo>
                  <a:cubicBezTo>
                    <a:pt x="536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7"/>
            <p:cNvSpPr/>
            <p:nvPr/>
          </p:nvSpPr>
          <p:spPr>
            <a:xfrm>
              <a:off x="7623052" y="3015022"/>
              <a:ext cx="35149" cy="17614"/>
            </a:xfrm>
            <a:custGeom>
              <a:avLst/>
              <a:gdLst/>
              <a:ahLst/>
              <a:cxnLst/>
              <a:rect l="l" t="t" r="r" b="b"/>
              <a:pathLst>
                <a:path w="1339" h="671" extrusionOk="0">
                  <a:moveTo>
                    <a:pt x="366" y="1"/>
                  </a:moveTo>
                  <a:cubicBezTo>
                    <a:pt x="196" y="1"/>
                    <a:pt x="54" y="117"/>
                    <a:pt x="27" y="286"/>
                  </a:cubicBezTo>
                  <a:cubicBezTo>
                    <a:pt x="0" y="492"/>
                    <a:pt x="161" y="670"/>
                    <a:pt x="357" y="670"/>
                  </a:cubicBezTo>
                  <a:lnTo>
                    <a:pt x="981" y="670"/>
                  </a:lnTo>
                  <a:cubicBezTo>
                    <a:pt x="1178" y="670"/>
                    <a:pt x="1338" y="492"/>
                    <a:pt x="1303" y="286"/>
                  </a:cubicBezTo>
                  <a:cubicBezTo>
                    <a:pt x="1285" y="117"/>
                    <a:pt x="1133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7"/>
            <p:cNvSpPr/>
            <p:nvPr/>
          </p:nvSpPr>
          <p:spPr>
            <a:xfrm>
              <a:off x="7555354" y="2930655"/>
              <a:ext cx="17588" cy="33731"/>
            </a:xfrm>
            <a:custGeom>
              <a:avLst/>
              <a:gdLst/>
              <a:ahLst/>
              <a:cxnLst/>
              <a:rect l="l" t="t" r="r" b="b"/>
              <a:pathLst>
                <a:path w="670" h="1285" extrusionOk="0">
                  <a:moveTo>
                    <a:pt x="331" y="1"/>
                  </a:moveTo>
                  <a:cubicBezTo>
                    <a:pt x="316" y="1"/>
                    <a:pt x="301" y="1"/>
                    <a:pt x="286" y="3"/>
                  </a:cubicBezTo>
                  <a:cubicBezTo>
                    <a:pt x="126" y="30"/>
                    <a:pt x="1" y="173"/>
                    <a:pt x="1" y="342"/>
                  </a:cubicBezTo>
                  <a:lnTo>
                    <a:pt x="1" y="940"/>
                  </a:lnTo>
                  <a:cubicBezTo>
                    <a:pt x="1" y="1110"/>
                    <a:pt x="126" y="1261"/>
                    <a:pt x="286" y="1279"/>
                  </a:cubicBezTo>
                  <a:cubicBezTo>
                    <a:pt x="306" y="1283"/>
                    <a:pt x="325" y="1284"/>
                    <a:pt x="344" y="1284"/>
                  </a:cubicBezTo>
                  <a:cubicBezTo>
                    <a:pt x="524" y="1284"/>
                    <a:pt x="670" y="1136"/>
                    <a:pt x="670" y="958"/>
                  </a:cubicBezTo>
                  <a:lnTo>
                    <a:pt x="670" y="334"/>
                  </a:lnTo>
                  <a:cubicBezTo>
                    <a:pt x="670" y="152"/>
                    <a:pt x="51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7"/>
            <p:cNvSpPr/>
            <p:nvPr/>
          </p:nvSpPr>
          <p:spPr>
            <a:xfrm>
              <a:off x="7666364" y="2842692"/>
              <a:ext cx="55755" cy="101404"/>
            </a:xfrm>
            <a:custGeom>
              <a:avLst/>
              <a:gdLst/>
              <a:ahLst/>
              <a:cxnLst/>
              <a:rect l="l" t="t" r="r" b="b"/>
              <a:pathLst>
                <a:path w="2124" h="3863" extrusionOk="0">
                  <a:moveTo>
                    <a:pt x="1062" y="0"/>
                  </a:moveTo>
                  <a:cubicBezTo>
                    <a:pt x="884" y="0"/>
                    <a:pt x="732" y="152"/>
                    <a:pt x="732" y="330"/>
                  </a:cubicBezTo>
                  <a:cubicBezTo>
                    <a:pt x="304" y="455"/>
                    <a:pt x="0" y="830"/>
                    <a:pt x="0" y="1276"/>
                  </a:cubicBezTo>
                  <a:cubicBezTo>
                    <a:pt x="0" y="1820"/>
                    <a:pt x="473" y="2275"/>
                    <a:pt x="1062" y="2275"/>
                  </a:cubicBezTo>
                  <a:cubicBezTo>
                    <a:pt x="1285" y="2275"/>
                    <a:pt x="1464" y="2418"/>
                    <a:pt x="1464" y="2605"/>
                  </a:cubicBezTo>
                  <a:cubicBezTo>
                    <a:pt x="1464" y="2783"/>
                    <a:pt x="1285" y="2935"/>
                    <a:pt x="1062" y="2935"/>
                  </a:cubicBezTo>
                  <a:cubicBezTo>
                    <a:pt x="839" y="2935"/>
                    <a:pt x="661" y="2783"/>
                    <a:pt x="661" y="2605"/>
                  </a:cubicBezTo>
                  <a:cubicBezTo>
                    <a:pt x="661" y="2418"/>
                    <a:pt x="509" y="2266"/>
                    <a:pt x="331" y="2266"/>
                  </a:cubicBezTo>
                  <a:cubicBezTo>
                    <a:pt x="143" y="2266"/>
                    <a:pt x="0" y="2418"/>
                    <a:pt x="0" y="2605"/>
                  </a:cubicBezTo>
                  <a:cubicBezTo>
                    <a:pt x="0" y="3042"/>
                    <a:pt x="304" y="3417"/>
                    <a:pt x="732" y="3551"/>
                  </a:cubicBezTo>
                  <a:cubicBezTo>
                    <a:pt x="741" y="3729"/>
                    <a:pt x="884" y="3863"/>
                    <a:pt x="1062" y="3863"/>
                  </a:cubicBezTo>
                  <a:cubicBezTo>
                    <a:pt x="1240" y="3863"/>
                    <a:pt x="1383" y="3729"/>
                    <a:pt x="1392" y="3551"/>
                  </a:cubicBezTo>
                  <a:cubicBezTo>
                    <a:pt x="1820" y="3417"/>
                    <a:pt x="2124" y="3042"/>
                    <a:pt x="2124" y="2605"/>
                  </a:cubicBezTo>
                  <a:cubicBezTo>
                    <a:pt x="2124" y="2052"/>
                    <a:pt x="1651" y="1606"/>
                    <a:pt x="1062" y="1606"/>
                  </a:cubicBezTo>
                  <a:cubicBezTo>
                    <a:pt x="839" y="1606"/>
                    <a:pt x="661" y="1454"/>
                    <a:pt x="661" y="1276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6"/>
                  </a:cubicBezTo>
                  <a:cubicBezTo>
                    <a:pt x="1464" y="1454"/>
                    <a:pt x="1606" y="1606"/>
                    <a:pt x="1794" y="1606"/>
                  </a:cubicBezTo>
                  <a:cubicBezTo>
                    <a:pt x="1972" y="1606"/>
                    <a:pt x="2124" y="1454"/>
                    <a:pt x="2124" y="1276"/>
                  </a:cubicBezTo>
                  <a:cubicBezTo>
                    <a:pt x="2124" y="830"/>
                    <a:pt x="1820" y="455"/>
                    <a:pt x="1392" y="330"/>
                  </a:cubicBezTo>
                  <a:cubicBezTo>
                    <a:pt x="1392" y="152"/>
                    <a:pt x="1240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7"/>
            <p:cNvSpPr/>
            <p:nvPr/>
          </p:nvSpPr>
          <p:spPr>
            <a:xfrm>
              <a:off x="7620926" y="2820669"/>
              <a:ext cx="146632" cy="146633"/>
            </a:xfrm>
            <a:custGeom>
              <a:avLst/>
              <a:gdLst/>
              <a:ahLst/>
              <a:cxnLst/>
              <a:rect l="l" t="t" r="r" b="b"/>
              <a:pathLst>
                <a:path w="5586" h="5586" extrusionOk="0">
                  <a:moveTo>
                    <a:pt x="2793" y="661"/>
                  </a:moveTo>
                  <a:cubicBezTo>
                    <a:pt x="3962" y="661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5" y="4916"/>
                    <a:pt x="661" y="3961"/>
                    <a:pt x="661" y="2793"/>
                  </a:cubicBezTo>
                  <a:cubicBezTo>
                    <a:pt x="661" y="1615"/>
                    <a:pt x="1615" y="661"/>
                    <a:pt x="2793" y="661"/>
                  </a:cubicBezTo>
                  <a:close/>
                  <a:moveTo>
                    <a:pt x="2793" y="1"/>
                  </a:moveTo>
                  <a:cubicBezTo>
                    <a:pt x="1250" y="1"/>
                    <a:pt x="1" y="1250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7" y="5585"/>
                    <a:pt x="5585" y="4327"/>
                    <a:pt x="5585" y="2793"/>
                  </a:cubicBezTo>
                  <a:cubicBezTo>
                    <a:pt x="5585" y="1250"/>
                    <a:pt x="4327" y="1"/>
                    <a:pt x="2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7"/>
            <p:cNvSpPr/>
            <p:nvPr/>
          </p:nvSpPr>
          <p:spPr>
            <a:xfrm>
              <a:off x="7366147" y="2842692"/>
              <a:ext cx="55755" cy="101404"/>
            </a:xfrm>
            <a:custGeom>
              <a:avLst/>
              <a:gdLst/>
              <a:ahLst/>
              <a:cxnLst/>
              <a:rect l="l" t="t" r="r" b="b"/>
              <a:pathLst>
                <a:path w="2124" h="3863" extrusionOk="0">
                  <a:moveTo>
                    <a:pt x="1062" y="0"/>
                  </a:moveTo>
                  <a:cubicBezTo>
                    <a:pt x="884" y="0"/>
                    <a:pt x="732" y="152"/>
                    <a:pt x="732" y="330"/>
                  </a:cubicBezTo>
                  <a:cubicBezTo>
                    <a:pt x="304" y="455"/>
                    <a:pt x="1" y="830"/>
                    <a:pt x="1" y="1276"/>
                  </a:cubicBezTo>
                  <a:cubicBezTo>
                    <a:pt x="1" y="1820"/>
                    <a:pt x="473" y="2275"/>
                    <a:pt x="1062" y="2275"/>
                  </a:cubicBezTo>
                  <a:cubicBezTo>
                    <a:pt x="1285" y="2275"/>
                    <a:pt x="1464" y="2418"/>
                    <a:pt x="1464" y="2605"/>
                  </a:cubicBezTo>
                  <a:cubicBezTo>
                    <a:pt x="1464" y="2783"/>
                    <a:pt x="1285" y="2935"/>
                    <a:pt x="1062" y="2935"/>
                  </a:cubicBezTo>
                  <a:cubicBezTo>
                    <a:pt x="839" y="2935"/>
                    <a:pt x="661" y="2783"/>
                    <a:pt x="661" y="2605"/>
                  </a:cubicBezTo>
                  <a:cubicBezTo>
                    <a:pt x="661" y="2418"/>
                    <a:pt x="509" y="2266"/>
                    <a:pt x="331" y="2266"/>
                  </a:cubicBezTo>
                  <a:cubicBezTo>
                    <a:pt x="143" y="2266"/>
                    <a:pt x="1" y="2418"/>
                    <a:pt x="1" y="2605"/>
                  </a:cubicBezTo>
                  <a:cubicBezTo>
                    <a:pt x="1" y="3042"/>
                    <a:pt x="304" y="3417"/>
                    <a:pt x="732" y="3551"/>
                  </a:cubicBezTo>
                  <a:cubicBezTo>
                    <a:pt x="741" y="3729"/>
                    <a:pt x="884" y="3863"/>
                    <a:pt x="1062" y="3863"/>
                  </a:cubicBezTo>
                  <a:cubicBezTo>
                    <a:pt x="1241" y="3863"/>
                    <a:pt x="1383" y="3729"/>
                    <a:pt x="1392" y="3551"/>
                  </a:cubicBezTo>
                  <a:cubicBezTo>
                    <a:pt x="1821" y="3417"/>
                    <a:pt x="2124" y="3042"/>
                    <a:pt x="2124" y="2605"/>
                  </a:cubicBezTo>
                  <a:cubicBezTo>
                    <a:pt x="2124" y="2052"/>
                    <a:pt x="1651" y="1606"/>
                    <a:pt x="1062" y="1606"/>
                  </a:cubicBezTo>
                  <a:cubicBezTo>
                    <a:pt x="839" y="1606"/>
                    <a:pt x="661" y="1454"/>
                    <a:pt x="661" y="1276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6"/>
                  </a:cubicBezTo>
                  <a:cubicBezTo>
                    <a:pt x="1464" y="1454"/>
                    <a:pt x="1606" y="1606"/>
                    <a:pt x="1794" y="1606"/>
                  </a:cubicBezTo>
                  <a:cubicBezTo>
                    <a:pt x="1972" y="1606"/>
                    <a:pt x="2124" y="1454"/>
                    <a:pt x="2124" y="1276"/>
                  </a:cubicBezTo>
                  <a:cubicBezTo>
                    <a:pt x="2124" y="830"/>
                    <a:pt x="1821" y="455"/>
                    <a:pt x="1392" y="330"/>
                  </a:cubicBezTo>
                  <a:cubicBezTo>
                    <a:pt x="1392" y="152"/>
                    <a:pt x="1241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7"/>
            <p:cNvSpPr/>
            <p:nvPr/>
          </p:nvSpPr>
          <p:spPr>
            <a:xfrm>
              <a:off x="7320709" y="2820669"/>
              <a:ext cx="146632" cy="146633"/>
            </a:xfrm>
            <a:custGeom>
              <a:avLst/>
              <a:gdLst/>
              <a:ahLst/>
              <a:cxnLst/>
              <a:rect l="l" t="t" r="r" b="b"/>
              <a:pathLst>
                <a:path w="5586" h="5586" extrusionOk="0">
                  <a:moveTo>
                    <a:pt x="2793" y="661"/>
                  </a:moveTo>
                  <a:cubicBezTo>
                    <a:pt x="3962" y="661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6" y="4916"/>
                    <a:pt x="661" y="3961"/>
                    <a:pt x="661" y="2793"/>
                  </a:cubicBezTo>
                  <a:cubicBezTo>
                    <a:pt x="661" y="1615"/>
                    <a:pt x="1616" y="661"/>
                    <a:pt x="2793" y="661"/>
                  </a:cubicBezTo>
                  <a:close/>
                  <a:moveTo>
                    <a:pt x="2793" y="1"/>
                  </a:moveTo>
                  <a:cubicBezTo>
                    <a:pt x="1250" y="1"/>
                    <a:pt x="1" y="1250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8" y="5585"/>
                    <a:pt x="5586" y="4327"/>
                    <a:pt x="5586" y="2793"/>
                  </a:cubicBezTo>
                  <a:cubicBezTo>
                    <a:pt x="5586" y="1250"/>
                    <a:pt x="4328" y="1"/>
                    <a:pt x="2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7"/>
            <p:cNvSpPr/>
            <p:nvPr/>
          </p:nvSpPr>
          <p:spPr>
            <a:xfrm>
              <a:off x="7666364" y="3142884"/>
              <a:ext cx="55755" cy="101430"/>
            </a:xfrm>
            <a:custGeom>
              <a:avLst/>
              <a:gdLst/>
              <a:ahLst/>
              <a:cxnLst/>
              <a:rect l="l" t="t" r="r" b="b"/>
              <a:pathLst>
                <a:path w="2124" h="3864" extrusionOk="0">
                  <a:moveTo>
                    <a:pt x="1062" y="1"/>
                  </a:moveTo>
                  <a:cubicBezTo>
                    <a:pt x="884" y="1"/>
                    <a:pt x="732" y="153"/>
                    <a:pt x="732" y="331"/>
                  </a:cubicBezTo>
                  <a:cubicBezTo>
                    <a:pt x="304" y="456"/>
                    <a:pt x="0" y="831"/>
                    <a:pt x="0" y="1277"/>
                  </a:cubicBezTo>
                  <a:cubicBezTo>
                    <a:pt x="0" y="1821"/>
                    <a:pt x="473" y="2276"/>
                    <a:pt x="1062" y="2276"/>
                  </a:cubicBezTo>
                  <a:cubicBezTo>
                    <a:pt x="1285" y="2276"/>
                    <a:pt x="1464" y="2418"/>
                    <a:pt x="1464" y="2606"/>
                  </a:cubicBezTo>
                  <a:cubicBezTo>
                    <a:pt x="1464" y="2784"/>
                    <a:pt x="1285" y="2936"/>
                    <a:pt x="1062" y="2936"/>
                  </a:cubicBezTo>
                  <a:cubicBezTo>
                    <a:pt x="839" y="2936"/>
                    <a:pt x="661" y="2784"/>
                    <a:pt x="661" y="2606"/>
                  </a:cubicBezTo>
                  <a:cubicBezTo>
                    <a:pt x="661" y="2418"/>
                    <a:pt x="509" y="2267"/>
                    <a:pt x="331" y="2267"/>
                  </a:cubicBezTo>
                  <a:cubicBezTo>
                    <a:pt x="143" y="2267"/>
                    <a:pt x="0" y="2418"/>
                    <a:pt x="0" y="2606"/>
                  </a:cubicBezTo>
                  <a:cubicBezTo>
                    <a:pt x="0" y="3043"/>
                    <a:pt x="304" y="3418"/>
                    <a:pt x="732" y="3551"/>
                  </a:cubicBezTo>
                  <a:cubicBezTo>
                    <a:pt x="741" y="3730"/>
                    <a:pt x="884" y="3864"/>
                    <a:pt x="1062" y="3864"/>
                  </a:cubicBezTo>
                  <a:cubicBezTo>
                    <a:pt x="1240" y="3864"/>
                    <a:pt x="1383" y="3730"/>
                    <a:pt x="1392" y="3551"/>
                  </a:cubicBezTo>
                  <a:cubicBezTo>
                    <a:pt x="1820" y="3418"/>
                    <a:pt x="2124" y="3043"/>
                    <a:pt x="2124" y="2606"/>
                  </a:cubicBezTo>
                  <a:cubicBezTo>
                    <a:pt x="2124" y="2053"/>
                    <a:pt x="1651" y="1607"/>
                    <a:pt x="1062" y="1607"/>
                  </a:cubicBezTo>
                  <a:cubicBezTo>
                    <a:pt x="839" y="1607"/>
                    <a:pt x="661" y="1455"/>
                    <a:pt x="661" y="1277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7"/>
                  </a:cubicBezTo>
                  <a:cubicBezTo>
                    <a:pt x="1464" y="1455"/>
                    <a:pt x="1606" y="1607"/>
                    <a:pt x="1794" y="1607"/>
                  </a:cubicBezTo>
                  <a:cubicBezTo>
                    <a:pt x="1972" y="1607"/>
                    <a:pt x="2124" y="1455"/>
                    <a:pt x="2124" y="1277"/>
                  </a:cubicBezTo>
                  <a:cubicBezTo>
                    <a:pt x="2124" y="831"/>
                    <a:pt x="1820" y="456"/>
                    <a:pt x="1392" y="331"/>
                  </a:cubicBezTo>
                  <a:cubicBezTo>
                    <a:pt x="1392" y="153"/>
                    <a:pt x="1240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7"/>
            <p:cNvSpPr/>
            <p:nvPr/>
          </p:nvSpPr>
          <p:spPr>
            <a:xfrm>
              <a:off x="7620926" y="3120887"/>
              <a:ext cx="146632" cy="146606"/>
            </a:xfrm>
            <a:custGeom>
              <a:avLst/>
              <a:gdLst/>
              <a:ahLst/>
              <a:cxnLst/>
              <a:rect l="l" t="t" r="r" b="b"/>
              <a:pathLst>
                <a:path w="5586" h="5585" extrusionOk="0">
                  <a:moveTo>
                    <a:pt x="2793" y="660"/>
                  </a:moveTo>
                  <a:cubicBezTo>
                    <a:pt x="3962" y="660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5" y="4916"/>
                    <a:pt x="661" y="3961"/>
                    <a:pt x="661" y="2793"/>
                  </a:cubicBezTo>
                  <a:cubicBezTo>
                    <a:pt x="661" y="1615"/>
                    <a:pt x="1615" y="660"/>
                    <a:pt x="2793" y="660"/>
                  </a:cubicBezTo>
                  <a:close/>
                  <a:moveTo>
                    <a:pt x="2793" y="0"/>
                  </a:moveTo>
                  <a:cubicBezTo>
                    <a:pt x="1250" y="0"/>
                    <a:pt x="1" y="1249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7" y="5585"/>
                    <a:pt x="5585" y="4327"/>
                    <a:pt x="5585" y="2793"/>
                  </a:cubicBezTo>
                  <a:cubicBezTo>
                    <a:pt x="5585" y="1249"/>
                    <a:pt x="4327" y="0"/>
                    <a:pt x="2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7"/>
            <p:cNvSpPr/>
            <p:nvPr/>
          </p:nvSpPr>
          <p:spPr>
            <a:xfrm>
              <a:off x="7406440" y="3174987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41" y="660"/>
                    <a:pt x="330" y="660"/>
                  </a:cubicBezTo>
                  <a:cubicBezTo>
                    <a:pt x="419" y="660"/>
                    <a:pt x="509" y="625"/>
                    <a:pt x="562" y="562"/>
                  </a:cubicBezTo>
                  <a:cubicBezTo>
                    <a:pt x="625" y="500"/>
                    <a:pt x="660" y="419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4" name="Google Shape;1504;p87"/>
          <p:cNvSpPr/>
          <p:nvPr/>
        </p:nvSpPr>
        <p:spPr>
          <a:xfrm>
            <a:off x="1396249" y="3530150"/>
            <a:ext cx="922500" cy="922500"/>
          </a:xfrm>
          <a:prstGeom prst="donut">
            <a:avLst>
              <a:gd name="adj" fmla="val 1424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87"/>
          <p:cNvSpPr/>
          <p:nvPr/>
        </p:nvSpPr>
        <p:spPr>
          <a:xfrm>
            <a:off x="1396249" y="3530150"/>
            <a:ext cx="922500" cy="922500"/>
          </a:xfrm>
          <a:prstGeom prst="blockArc">
            <a:avLst>
              <a:gd name="adj1" fmla="val 16199905"/>
              <a:gd name="adj2" fmla="val 18540701"/>
              <a:gd name="adj3" fmla="val 14203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87"/>
          <p:cNvSpPr/>
          <p:nvPr/>
        </p:nvSpPr>
        <p:spPr>
          <a:xfrm>
            <a:off x="3206149" y="3530150"/>
            <a:ext cx="922500" cy="922500"/>
          </a:xfrm>
          <a:prstGeom prst="donut">
            <a:avLst>
              <a:gd name="adj" fmla="val 1424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7"/>
          <p:cNvSpPr/>
          <p:nvPr/>
        </p:nvSpPr>
        <p:spPr>
          <a:xfrm>
            <a:off x="3206149" y="3530150"/>
            <a:ext cx="922500" cy="922500"/>
          </a:xfrm>
          <a:prstGeom prst="blockArc">
            <a:avLst>
              <a:gd name="adj1" fmla="val 16199905"/>
              <a:gd name="adj2" fmla="val 2019156"/>
              <a:gd name="adj3" fmla="val 14646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87"/>
          <p:cNvSpPr/>
          <p:nvPr/>
        </p:nvSpPr>
        <p:spPr>
          <a:xfrm>
            <a:off x="5015749" y="3530150"/>
            <a:ext cx="922500" cy="922500"/>
          </a:xfrm>
          <a:prstGeom prst="donut">
            <a:avLst>
              <a:gd name="adj" fmla="val 1424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87"/>
          <p:cNvSpPr/>
          <p:nvPr/>
        </p:nvSpPr>
        <p:spPr>
          <a:xfrm>
            <a:off x="5015749" y="3530150"/>
            <a:ext cx="922500" cy="922500"/>
          </a:xfrm>
          <a:prstGeom prst="blockArc">
            <a:avLst>
              <a:gd name="adj1" fmla="val 16199905"/>
              <a:gd name="adj2" fmla="val 2466647"/>
              <a:gd name="adj3" fmla="val 13673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87"/>
          <p:cNvSpPr/>
          <p:nvPr/>
        </p:nvSpPr>
        <p:spPr>
          <a:xfrm>
            <a:off x="6825649" y="3530150"/>
            <a:ext cx="922500" cy="922500"/>
          </a:xfrm>
          <a:prstGeom prst="donut">
            <a:avLst>
              <a:gd name="adj" fmla="val 1424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87"/>
          <p:cNvSpPr/>
          <p:nvPr/>
        </p:nvSpPr>
        <p:spPr>
          <a:xfrm>
            <a:off x="6825649" y="3530150"/>
            <a:ext cx="922500" cy="922500"/>
          </a:xfrm>
          <a:prstGeom prst="blockArc">
            <a:avLst>
              <a:gd name="adj1" fmla="val 16199905"/>
              <a:gd name="adj2" fmla="val 2142691"/>
              <a:gd name="adj3" fmla="val 13994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8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grpSp>
        <p:nvGrpSpPr>
          <p:cNvPr id="2" name="Google Shape;1486;p87">
            <a:extLst>
              <a:ext uri="{FF2B5EF4-FFF2-40B4-BE49-F238E27FC236}">
                <a16:creationId xmlns:a16="http://schemas.microsoft.com/office/drawing/2014/main" id="{21855A61-E00E-63B3-4F4E-E159524F12F1}"/>
              </a:ext>
            </a:extLst>
          </p:cNvPr>
          <p:cNvGrpSpPr/>
          <p:nvPr/>
        </p:nvGrpSpPr>
        <p:grpSpPr>
          <a:xfrm>
            <a:off x="1690667" y="3824824"/>
            <a:ext cx="333127" cy="333152"/>
            <a:chOff x="7320709" y="2820669"/>
            <a:chExt cx="446850" cy="446824"/>
          </a:xfrm>
        </p:grpSpPr>
        <p:sp>
          <p:nvSpPr>
            <p:cNvPr id="3" name="Google Shape;1487;p87">
              <a:extLst>
                <a:ext uri="{FF2B5EF4-FFF2-40B4-BE49-F238E27FC236}">
                  <a16:creationId xmlns:a16="http://schemas.microsoft.com/office/drawing/2014/main" id="{3B1ACBAC-5F2F-31E1-3BC1-E92FE7111A18}"/>
                </a:ext>
              </a:extLst>
            </p:cNvPr>
            <p:cNvSpPr/>
            <p:nvPr/>
          </p:nvSpPr>
          <p:spPr>
            <a:xfrm>
              <a:off x="7629589" y="2829331"/>
              <a:ext cx="129307" cy="129071"/>
            </a:xfrm>
            <a:custGeom>
              <a:avLst/>
              <a:gdLst/>
              <a:ahLst/>
              <a:cxnLst/>
              <a:rect l="l" t="t" r="r" b="b"/>
              <a:pathLst>
                <a:path w="4926" h="4917" extrusionOk="0">
                  <a:moveTo>
                    <a:pt x="2463" y="1"/>
                  </a:moveTo>
                  <a:cubicBezTo>
                    <a:pt x="1107" y="1"/>
                    <a:pt x="1" y="1098"/>
                    <a:pt x="1" y="2463"/>
                  </a:cubicBezTo>
                  <a:cubicBezTo>
                    <a:pt x="1" y="3819"/>
                    <a:pt x="1107" y="4916"/>
                    <a:pt x="2463" y="4916"/>
                  </a:cubicBezTo>
                  <a:cubicBezTo>
                    <a:pt x="3819" y="4916"/>
                    <a:pt x="4925" y="3819"/>
                    <a:pt x="4925" y="2463"/>
                  </a:cubicBezTo>
                  <a:cubicBezTo>
                    <a:pt x="4925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88;p87">
              <a:extLst>
                <a:ext uri="{FF2B5EF4-FFF2-40B4-BE49-F238E27FC236}">
                  <a16:creationId xmlns:a16="http://schemas.microsoft.com/office/drawing/2014/main" id="{62405371-4E47-96F8-862B-72FD9BEC8855}"/>
                </a:ext>
              </a:extLst>
            </p:cNvPr>
            <p:cNvSpPr/>
            <p:nvPr/>
          </p:nvSpPr>
          <p:spPr>
            <a:xfrm>
              <a:off x="7329397" y="2829331"/>
              <a:ext cx="129281" cy="129071"/>
            </a:xfrm>
            <a:custGeom>
              <a:avLst/>
              <a:gdLst/>
              <a:ahLst/>
              <a:cxnLst/>
              <a:rect l="l" t="t" r="r" b="b"/>
              <a:pathLst>
                <a:path w="4925" h="4917" extrusionOk="0">
                  <a:moveTo>
                    <a:pt x="2462" y="1"/>
                  </a:moveTo>
                  <a:cubicBezTo>
                    <a:pt x="1106" y="1"/>
                    <a:pt x="0" y="1098"/>
                    <a:pt x="0" y="2463"/>
                  </a:cubicBezTo>
                  <a:cubicBezTo>
                    <a:pt x="0" y="3819"/>
                    <a:pt x="1106" y="4916"/>
                    <a:pt x="2462" y="4916"/>
                  </a:cubicBezTo>
                  <a:cubicBezTo>
                    <a:pt x="3818" y="4916"/>
                    <a:pt x="4924" y="3819"/>
                    <a:pt x="4924" y="2463"/>
                  </a:cubicBezTo>
                  <a:cubicBezTo>
                    <a:pt x="4924" y="1098"/>
                    <a:pt x="3818" y="1"/>
                    <a:pt x="2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89;p87">
              <a:extLst>
                <a:ext uri="{FF2B5EF4-FFF2-40B4-BE49-F238E27FC236}">
                  <a16:creationId xmlns:a16="http://schemas.microsoft.com/office/drawing/2014/main" id="{7A1507C1-2125-0AC7-CEFF-980DD8738AEC}"/>
                </a:ext>
              </a:extLst>
            </p:cNvPr>
            <p:cNvSpPr/>
            <p:nvPr/>
          </p:nvSpPr>
          <p:spPr>
            <a:xfrm>
              <a:off x="7629589" y="3129549"/>
              <a:ext cx="129307" cy="129045"/>
            </a:xfrm>
            <a:custGeom>
              <a:avLst/>
              <a:gdLst/>
              <a:ahLst/>
              <a:cxnLst/>
              <a:rect l="l" t="t" r="r" b="b"/>
              <a:pathLst>
                <a:path w="4926" h="4916" extrusionOk="0">
                  <a:moveTo>
                    <a:pt x="2463" y="0"/>
                  </a:moveTo>
                  <a:cubicBezTo>
                    <a:pt x="1107" y="0"/>
                    <a:pt x="1" y="1098"/>
                    <a:pt x="1" y="2463"/>
                  </a:cubicBezTo>
                  <a:cubicBezTo>
                    <a:pt x="1" y="3819"/>
                    <a:pt x="1107" y="4916"/>
                    <a:pt x="2463" y="4916"/>
                  </a:cubicBezTo>
                  <a:cubicBezTo>
                    <a:pt x="3819" y="4916"/>
                    <a:pt x="4925" y="3819"/>
                    <a:pt x="4925" y="2463"/>
                  </a:cubicBezTo>
                  <a:cubicBezTo>
                    <a:pt x="4925" y="1098"/>
                    <a:pt x="3819" y="0"/>
                    <a:pt x="2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90;p87">
              <a:extLst>
                <a:ext uri="{FF2B5EF4-FFF2-40B4-BE49-F238E27FC236}">
                  <a16:creationId xmlns:a16="http://schemas.microsoft.com/office/drawing/2014/main" id="{E1107302-AF8F-D9FE-1BB9-6032A08366AB}"/>
                </a:ext>
              </a:extLst>
            </p:cNvPr>
            <p:cNvSpPr/>
            <p:nvPr/>
          </p:nvSpPr>
          <p:spPr>
            <a:xfrm>
              <a:off x="7320945" y="3025915"/>
              <a:ext cx="241710" cy="241342"/>
            </a:xfrm>
            <a:custGeom>
              <a:avLst/>
              <a:gdLst/>
              <a:ahLst/>
              <a:cxnLst/>
              <a:rect l="l" t="t" r="r" b="b"/>
              <a:pathLst>
                <a:path w="9208" h="9194" extrusionOk="0">
                  <a:moveTo>
                    <a:pt x="8387" y="808"/>
                  </a:moveTo>
                  <a:lnTo>
                    <a:pt x="6915" y="6312"/>
                  </a:lnTo>
                  <a:lnTo>
                    <a:pt x="6085" y="5483"/>
                  </a:lnTo>
                  <a:lnTo>
                    <a:pt x="3703" y="3110"/>
                  </a:lnTo>
                  <a:lnTo>
                    <a:pt x="2882" y="2280"/>
                  </a:lnTo>
                  <a:lnTo>
                    <a:pt x="8387" y="808"/>
                  </a:lnTo>
                  <a:close/>
                  <a:moveTo>
                    <a:pt x="3471" y="3815"/>
                  </a:moveTo>
                  <a:lnTo>
                    <a:pt x="5380" y="5724"/>
                  </a:lnTo>
                  <a:lnTo>
                    <a:pt x="2713" y="8391"/>
                  </a:lnTo>
                  <a:lnTo>
                    <a:pt x="2195" y="7874"/>
                  </a:lnTo>
                  <a:lnTo>
                    <a:pt x="3007" y="7062"/>
                  </a:lnTo>
                  <a:cubicBezTo>
                    <a:pt x="3141" y="6928"/>
                    <a:pt x="3141" y="6723"/>
                    <a:pt x="3007" y="6589"/>
                  </a:cubicBezTo>
                  <a:cubicBezTo>
                    <a:pt x="2940" y="6527"/>
                    <a:pt x="2856" y="6495"/>
                    <a:pt x="2771" y="6495"/>
                  </a:cubicBezTo>
                  <a:cubicBezTo>
                    <a:pt x="2686" y="6495"/>
                    <a:pt x="2601" y="6527"/>
                    <a:pt x="2534" y="6589"/>
                  </a:cubicBezTo>
                  <a:lnTo>
                    <a:pt x="1723" y="7401"/>
                  </a:lnTo>
                  <a:lnTo>
                    <a:pt x="804" y="6482"/>
                  </a:lnTo>
                  <a:lnTo>
                    <a:pt x="3471" y="3815"/>
                  </a:lnTo>
                  <a:close/>
                  <a:moveTo>
                    <a:pt x="8861" y="1"/>
                  </a:moveTo>
                  <a:cubicBezTo>
                    <a:pt x="8831" y="1"/>
                    <a:pt x="8800" y="5"/>
                    <a:pt x="8770" y="14"/>
                  </a:cubicBezTo>
                  <a:lnTo>
                    <a:pt x="2151" y="1789"/>
                  </a:lnTo>
                  <a:cubicBezTo>
                    <a:pt x="2035" y="1816"/>
                    <a:pt x="1946" y="1905"/>
                    <a:pt x="1919" y="2021"/>
                  </a:cubicBezTo>
                  <a:cubicBezTo>
                    <a:pt x="1883" y="2137"/>
                    <a:pt x="1919" y="2262"/>
                    <a:pt x="1999" y="2343"/>
                  </a:cubicBezTo>
                  <a:lnTo>
                    <a:pt x="2998" y="3342"/>
                  </a:lnTo>
                  <a:lnTo>
                    <a:pt x="90" y="6250"/>
                  </a:lnTo>
                  <a:cubicBezTo>
                    <a:pt x="28" y="6312"/>
                    <a:pt x="1" y="6393"/>
                    <a:pt x="1" y="6482"/>
                  </a:cubicBezTo>
                  <a:cubicBezTo>
                    <a:pt x="1" y="6571"/>
                    <a:pt x="28" y="6651"/>
                    <a:pt x="90" y="6714"/>
                  </a:cubicBezTo>
                  <a:lnTo>
                    <a:pt x="2472" y="9096"/>
                  </a:lnTo>
                  <a:cubicBezTo>
                    <a:pt x="2543" y="9158"/>
                    <a:pt x="2624" y="9194"/>
                    <a:pt x="2713" y="9194"/>
                  </a:cubicBezTo>
                  <a:cubicBezTo>
                    <a:pt x="2793" y="9194"/>
                    <a:pt x="2882" y="9158"/>
                    <a:pt x="2945" y="9096"/>
                  </a:cubicBezTo>
                  <a:lnTo>
                    <a:pt x="5853" y="6188"/>
                  </a:lnTo>
                  <a:lnTo>
                    <a:pt x="6843" y="7187"/>
                  </a:lnTo>
                  <a:cubicBezTo>
                    <a:pt x="6915" y="7249"/>
                    <a:pt x="6995" y="7285"/>
                    <a:pt x="7084" y="7285"/>
                  </a:cubicBezTo>
                  <a:cubicBezTo>
                    <a:pt x="7111" y="7285"/>
                    <a:pt x="7138" y="7285"/>
                    <a:pt x="7165" y="7276"/>
                  </a:cubicBezTo>
                  <a:cubicBezTo>
                    <a:pt x="7280" y="7240"/>
                    <a:pt x="7370" y="7151"/>
                    <a:pt x="7405" y="7044"/>
                  </a:cubicBezTo>
                  <a:lnTo>
                    <a:pt x="9181" y="425"/>
                  </a:lnTo>
                  <a:cubicBezTo>
                    <a:pt x="9207" y="309"/>
                    <a:pt x="9172" y="184"/>
                    <a:pt x="9091" y="103"/>
                  </a:cubicBezTo>
                  <a:cubicBezTo>
                    <a:pt x="9032" y="37"/>
                    <a:pt x="8948" y="1"/>
                    <a:pt x="8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91;p87">
              <a:extLst>
                <a:ext uri="{FF2B5EF4-FFF2-40B4-BE49-F238E27FC236}">
                  <a16:creationId xmlns:a16="http://schemas.microsoft.com/office/drawing/2014/main" id="{215ED3E4-F4CE-6E6A-9E87-2E3D044FD7C2}"/>
                </a:ext>
              </a:extLst>
            </p:cNvPr>
            <p:cNvSpPr/>
            <p:nvPr/>
          </p:nvSpPr>
          <p:spPr>
            <a:xfrm>
              <a:off x="7577850" y="2955435"/>
              <a:ext cx="55755" cy="53996"/>
            </a:xfrm>
            <a:custGeom>
              <a:avLst/>
              <a:gdLst/>
              <a:ahLst/>
              <a:cxnLst/>
              <a:rect l="l" t="t" r="r" b="b"/>
              <a:pathLst>
                <a:path w="2124" h="2057" extrusionOk="0">
                  <a:moveTo>
                    <a:pt x="1757" y="1"/>
                  </a:moveTo>
                  <a:cubicBezTo>
                    <a:pt x="1671" y="1"/>
                    <a:pt x="1584" y="32"/>
                    <a:pt x="1517" y="94"/>
                  </a:cubicBezTo>
                  <a:lnTo>
                    <a:pt x="125" y="1495"/>
                  </a:lnTo>
                  <a:cubicBezTo>
                    <a:pt x="0" y="1620"/>
                    <a:pt x="0" y="1834"/>
                    <a:pt x="125" y="1959"/>
                  </a:cubicBezTo>
                  <a:cubicBezTo>
                    <a:pt x="197" y="2030"/>
                    <a:pt x="277" y="2057"/>
                    <a:pt x="366" y="2057"/>
                  </a:cubicBezTo>
                  <a:cubicBezTo>
                    <a:pt x="446" y="2057"/>
                    <a:pt x="536" y="2030"/>
                    <a:pt x="598" y="1959"/>
                  </a:cubicBezTo>
                  <a:lnTo>
                    <a:pt x="1990" y="567"/>
                  </a:lnTo>
                  <a:cubicBezTo>
                    <a:pt x="2124" y="442"/>
                    <a:pt x="2124" y="228"/>
                    <a:pt x="1990" y="94"/>
                  </a:cubicBezTo>
                  <a:cubicBezTo>
                    <a:pt x="1927" y="32"/>
                    <a:pt x="1842" y="1"/>
                    <a:pt x="1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92;p87">
              <a:extLst>
                <a:ext uri="{FF2B5EF4-FFF2-40B4-BE49-F238E27FC236}">
                  <a16:creationId xmlns:a16="http://schemas.microsoft.com/office/drawing/2014/main" id="{4569D254-91B7-2B89-0363-A5A0115D5496}"/>
                </a:ext>
              </a:extLst>
            </p:cNvPr>
            <p:cNvSpPr/>
            <p:nvPr/>
          </p:nvSpPr>
          <p:spPr>
            <a:xfrm>
              <a:off x="7577850" y="3038384"/>
              <a:ext cx="49665" cy="48090"/>
            </a:xfrm>
            <a:custGeom>
              <a:avLst/>
              <a:gdLst/>
              <a:ahLst/>
              <a:cxnLst/>
              <a:rect l="l" t="t" r="r" b="b"/>
              <a:pathLst>
                <a:path w="1892" h="1832" extrusionOk="0">
                  <a:moveTo>
                    <a:pt x="362" y="1"/>
                  </a:moveTo>
                  <a:cubicBezTo>
                    <a:pt x="277" y="1"/>
                    <a:pt x="192" y="34"/>
                    <a:pt x="125" y="101"/>
                  </a:cubicBezTo>
                  <a:cubicBezTo>
                    <a:pt x="0" y="235"/>
                    <a:pt x="0" y="440"/>
                    <a:pt x="125" y="574"/>
                  </a:cubicBezTo>
                  <a:lnTo>
                    <a:pt x="1294" y="1734"/>
                  </a:lnTo>
                  <a:cubicBezTo>
                    <a:pt x="1356" y="1805"/>
                    <a:pt x="1446" y="1832"/>
                    <a:pt x="1526" y="1832"/>
                  </a:cubicBezTo>
                  <a:cubicBezTo>
                    <a:pt x="1615" y="1832"/>
                    <a:pt x="1695" y="1805"/>
                    <a:pt x="1767" y="1734"/>
                  </a:cubicBezTo>
                  <a:cubicBezTo>
                    <a:pt x="1892" y="1609"/>
                    <a:pt x="1892" y="1395"/>
                    <a:pt x="1767" y="1270"/>
                  </a:cubicBezTo>
                  <a:lnTo>
                    <a:pt x="598" y="101"/>
                  </a:lnTo>
                  <a:cubicBezTo>
                    <a:pt x="531" y="34"/>
                    <a:pt x="446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3;p87">
              <a:extLst>
                <a:ext uri="{FF2B5EF4-FFF2-40B4-BE49-F238E27FC236}">
                  <a16:creationId xmlns:a16="http://schemas.microsoft.com/office/drawing/2014/main" id="{1C60628A-8983-2609-009C-D2902E735B22}"/>
                </a:ext>
              </a:extLst>
            </p:cNvPr>
            <p:cNvSpPr/>
            <p:nvPr/>
          </p:nvSpPr>
          <p:spPr>
            <a:xfrm>
              <a:off x="7635206" y="3094899"/>
              <a:ext cx="17377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0" y="571"/>
                  </a:cubicBezTo>
                  <a:cubicBezTo>
                    <a:pt x="153" y="633"/>
                    <a:pt x="242" y="669"/>
                    <a:pt x="331" y="669"/>
                  </a:cubicBezTo>
                  <a:cubicBezTo>
                    <a:pt x="420" y="669"/>
                    <a:pt x="501" y="633"/>
                    <a:pt x="563" y="571"/>
                  </a:cubicBezTo>
                  <a:cubicBezTo>
                    <a:pt x="625" y="509"/>
                    <a:pt x="661" y="419"/>
                    <a:pt x="661" y="330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94;p87">
              <a:extLst>
                <a:ext uri="{FF2B5EF4-FFF2-40B4-BE49-F238E27FC236}">
                  <a16:creationId xmlns:a16="http://schemas.microsoft.com/office/drawing/2014/main" id="{FF732A2F-CE0A-1A7A-3241-1B2D209AD9CF}"/>
                </a:ext>
              </a:extLst>
            </p:cNvPr>
            <p:cNvSpPr/>
            <p:nvPr/>
          </p:nvSpPr>
          <p:spPr>
            <a:xfrm>
              <a:off x="7494718" y="2955435"/>
              <a:ext cx="55755" cy="53996"/>
            </a:xfrm>
            <a:custGeom>
              <a:avLst/>
              <a:gdLst/>
              <a:ahLst/>
              <a:cxnLst/>
              <a:rect l="l" t="t" r="r" b="b"/>
              <a:pathLst>
                <a:path w="2124" h="2057" extrusionOk="0">
                  <a:moveTo>
                    <a:pt x="366" y="1"/>
                  </a:moveTo>
                  <a:cubicBezTo>
                    <a:pt x="281" y="1"/>
                    <a:pt x="197" y="32"/>
                    <a:pt x="134" y="94"/>
                  </a:cubicBezTo>
                  <a:cubicBezTo>
                    <a:pt x="0" y="228"/>
                    <a:pt x="0" y="442"/>
                    <a:pt x="134" y="567"/>
                  </a:cubicBezTo>
                  <a:lnTo>
                    <a:pt x="1526" y="1959"/>
                  </a:lnTo>
                  <a:cubicBezTo>
                    <a:pt x="1588" y="2030"/>
                    <a:pt x="1677" y="2057"/>
                    <a:pt x="1758" y="2057"/>
                  </a:cubicBezTo>
                  <a:cubicBezTo>
                    <a:pt x="1847" y="2057"/>
                    <a:pt x="1927" y="2030"/>
                    <a:pt x="1999" y="1959"/>
                  </a:cubicBezTo>
                  <a:cubicBezTo>
                    <a:pt x="2124" y="1834"/>
                    <a:pt x="2124" y="1620"/>
                    <a:pt x="1999" y="1495"/>
                  </a:cubicBezTo>
                  <a:lnTo>
                    <a:pt x="598" y="94"/>
                  </a:lnTo>
                  <a:cubicBezTo>
                    <a:pt x="536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95;p87">
              <a:extLst>
                <a:ext uri="{FF2B5EF4-FFF2-40B4-BE49-F238E27FC236}">
                  <a16:creationId xmlns:a16="http://schemas.microsoft.com/office/drawing/2014/main" id="{5EE87154-88A4-070B-E2BA-3F5C11640DA9}"/>
                </a:ext>
              </a:extLst>
            </p:cNvPr>
            <p:cNvSpPr/>
            <p:nvPr/>
          </p:nvSpPr>
          <p:spPr>
            <a:xfrm>
              <a:off x="7623052" y="3015022"/>
              <a:ext cx="35149" cy="17614"/>
            </a:xfrm>
            <a:custGeom>
              <a:avLst/>
              <a:gdLst/>
              <a:ahLst/>
              <a:cxnLst/>
              <a:rect l="l" t="t" r="r" b="b"/>
              <a:pathLst>
                <a:path w="1339" h="671" extrusionOk="0">
                  <a:moveTo>
                    <a:pt x="366" y="1"/>
                  </a:moveTo>
                  <a:cubicBezTo>
                    <a:pt x="196" y="1"/>
                    <a:pt x="54" y="117"/>
                    <a:pt x="27" y="286"/>
                  </a:cubicBezTo>
                  <a:cubicBezTo>
                    <a:pt x="0" y="492"/>
                    <a:pt x="161" y="670"/>
                    <a:pt x="357" y="670"/>
                  </a:cubicBezTo>
                  <a:lnTo>
                    <a:pt x="981" y="670"/>
                  </a:lnTo>
                  <a:cubicBezTo>
                    <a:pt x="1178" y="670"/>
                    <a:pt x="1338" y="492"/>
                    <a:pt x="1303" y="286"/>
                  </a:cubicBezTo>
                  <a:cubicBezTo>
                    <a:pt x="1285" y="117"/>
                    <a:pt x="1133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96;p87">
              <a:extLst>
                <a:ext uri="{FF2B5EF4-FFF2-40B4-BE49-F238E27FC236}">
                  <a16:creationId xmlns:a16="http://schemas.microsoft.com/office/drawing/2014/main" id="{F8137D09-508E-9ABC-35CD-545342E5EC2B}"/>
                </a:ext>
              </a:extLst>
            </p:cNvPr>
            <p:cNvSpPr/>
            <p:nvPr/>
          </p:nvSpPr>
          <p:spPr>
            <a:xfrm>
              <a:off x="7555354" y="2930655"/>
              <a:ext cx="17588" cy="33731"/>
            </a:xfrm>
            <a:custGeom>
              <a:avLst/>
              <a:gdLst/>
              <a:ahLst/>
              <a:cxnLst/>
              <a:rect l="l" t="t" r="r" b="b"/>
              <a:pathLst>
                <a:path w="670" h="1285" extrusionOk="0">
                  <a:moveTo>
                    <a:pt x="331" y="1"/>
                  </a:moveTo>
                  <a:cubicBezTo>
                    <a:pt x="316" y="1"/>
                    <a:pt x="301" y="1"/>
                    <a:pt x="286" y="3"/>
                  </a:cubicBezTo>
                  <a:cubicBezTo>
                    <a:pt x="126" y="30"/>
                    <a:pt x="1" y="173"/>
                    <a:pt x="1" y="342"/>
                  </a:cubicBezTo>
                  <a:lnTo>
                    <a:pt x="1" y="940"/>
                  </a:lnTo>
                  <a:cubicBezTo>
                    <a:pt x="1" y="1110"/>
                    <a:pt x="126" y="1261"/>
                    <a:pt x="286" y="1279"/>
                  </a:cubicBezTo>
                  <a:cubicBezTo>
                    <a:pt x="306" y="1283"/>
                    <a:pt x="325" y="1284"/>
                    <a:pt x="344" y="1284"/>
                  </a:cubicBezTo>
                  <a:cubicBezTo>
                    <a:pt x="524" y="1284"/>
                    <a:pt x="670" y="1136"/>
                    <a:pt x="670" y="958"/>
                  </a:cubicBezTo>
                  <a:lnTo>
                    <a:pt x="670" y="334"/>
                  </a:lnTo>
                  <a:cubicBezTo>
                    <a:pt x="670" y="152"/>
                    <a:pt x="51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97;p87">
              <a:extLst>
                <a:ext uri="{FF2B5EF4-FFF2-40B4-BE49-F238E27FC236}">
                  <a16:creationId xmlns:a16="http://schemas.microsoft.com/office/drawing/2014/main" id="{95CDD365-80DF-A2A7-7DB1-A6D3AB181288}"/>
                </a:ext>
              </a:extLst>
            </p:cNvPr>
            <p:cNvSpPr/>
            <p:nvPr/>
          </p:nvSpPr>
          <p:spPr>
            <a:xfrm>
              <a:off x="7666364" y="2842692"/>
              <a:ext cx="55755" cy="101404"/>
            </a:xfrm>
            <a:custGeom>
              <a:avLst/>
              <a:gdLst/>
              <a:ahLst/>
              <a:cxnLst/>
              <a:rect l="l" t="t" r="r" b="b"/>
              <a:pathLst>
                <a:path w="2124" h="3863" extrusionOk="0">
                  <a:moveTo>
                    <a:pt x="1062" y="0"/>
                  </a:moveTo>
                  <a:cubicBezTo>
                    <a:pt x="884" y="0"/>
                    <a:pt x="732" y="152"/>
                    <a:pt x="732" y="330"/>
                  </a:cubicBezTo>
                  <a:cubicBezTo>
                    <a:pt x="304" y="455"/>
                    <a:pt x="0" y="830"/>
                    <a:pt x="0" y="1276"/>
                  </a:cubicBezTo>
                  <a:cubicBezTo>
                    <a:pt x="0" y="1820"/>
                    <a:pt x="473" y="2275"/>
                    <a:pt x="1062" y="2275"/>
                  </a:cubicBezTo>
                  <a:cubicBezTo>
                    <a:pt x="1285" y="2275"/>
                    <a:pt x="1464" y="2418"/>
                    <a:pt x="1464" y="2605"/>
                  </a:cubicBezTo>
                  <a:cubicBezTo>
                    <a:pt x="1464" y="2783"/>
                    <a:pt x="1285" y="2935"/>
                    <a:pt x="1062" y="2935"/>
                  </a:cubicBezTo>
                  <a:cubicBezTo>
                    <a:pt x="839" y="2935"/>
                    <a:pt x="661" y="2783"/>
                    <a:pt x="661" y="2605"/>
                  </a:cubicBezTo>
                  <a:cubicBezTo>
                    <a:pt x="661" y="2418"/>
                    <a:pt x="509" y="2266"/>
                    <a:pt x="331" y="2266"/>
                  </a:cubicBezTo>
                  <a:cubicBezTo>
                    <a:pt x="143" y="2266"/>
                    <a:pt x="0" y="2418"/>
                    <a:pt x="0" y="2605"/>
                  </a:cubicBezTo>
                  <a:cubicBezTo>
                    <a:pt x="0" y="3042"/>
                    <a:pt x="304" y="3417"/>
                    <a:pt x="732" y="3551"/>
                  </a:cubicBezTo>
                  <a:cubicBezTo>
                    <a:pt x="741" y="3729"/>
                    <a:pt x="884" y="3863"/>
                    <a:pt x="1062" y="3863"/>
                  </a:cubicBezTo>
                  <a:cubicBezTo>
                    <a:pt x="1240" y="3863"/>
                    <a:pt x="1383" y="3729"/>
                    <a:pt x="1392" y="3551"/>
                  </a:cubicBezTo>
                  <a:cubicBezTo>
                    <a:pt x="1820" y="3417"/>
                    <a:pt x="2124" y="3042"/>
                    <a:pt x="2124" y="2605"/>
                  </a:cubicBezTo>
                  <a:cubicBezTo>
                    <a:pt x="2124" y="2052"/>
                    <a:pt x="1651" y="1606"/>
                    <a:pt x="1062" y="1606"/>
                  </a:cubicBezTo>
                  <a:cubicBezTo>
                    <a:pt x="839" y="1606"/>
                    <a:pt x="661" y="1454"/>
                    <a:pt x="661" y="1276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6"/>
                  </a:cubicBezTo>
                  <a:cubicBezTo>
                    <a:pt x="1464" y="1454"/>
                    <a:pt x="1606" y="1606"/>
                    <a:pt x="1794" y="1606"/>
                  </a:cubicBezTo>
                  <a:cubicBezTo>
                    <a:pt x="1972" y="1606"/>
                    <a:pt x="2124" y="1454"/>
                    <a:pt x="2124" y="1276"/>
                  </a:cubicBezTo>
                  <a:cubicBezTo>
                    <a:pt x="2124" y="830"/>
                    <a:pt x="1820" y="455"/>
                    <a:pt x="1392" y="330"/>
                  </a:cubicBezTo>
                  <a:cubicBezTo>
                    <a:pt x="1392" y="152"/>
                    <a:pt x="1240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98;p87">
              <a:extLst>
                <a:ext uri="{FF2B5EF4-FFF2-40B4-BE49-F238E27FC236}">
                  <a16:creationId xmlns:a16="http://schemas.microsoft.com/office/drawing/2014/main" id="{F1D68324-65CB-DBC0-851C-9982E87B26F0}"/>
                </a:ext>
              </a:extLst>
            </p:cNvPr>
            <p:cNvSpPr/>
            <p:nvPr/>
          </p:nvSpPr>
          <p:spPr>
            <a:xfrm>
              <a:off x="7620926" y="2820669"/>
              <a:ext cx="146632" cy="146633"/>
            </a:xfrm>
            <a:custGeom>
              <a:avLst/>
              <a:gdLst/>
              <a:ahLst/>
              <a:cxnLst/>
              <a:rect l="l" t="t" r="r" b="b"/>
              <a:pathLst>
                <a:path w="5586" h="5586" extrusionOk="0">
                  <a:moveTo>
                    <a:pt x="2793" y="661"/>
                  </a:moveTo>
                  <a:cubicBezTo>
                    <a:pt x="3962" y="661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5" y="4916"/>
                    <a:pt x="661" y="3961"/>
                    <a:pt x="661" y="2793"/>
                  </a:cubicBezTo>
                  <a:cubicBezTo>
                    <a:pt x="661" y="1615"/>
                    <a:pt x="1615" y="661"/>
                    <a:pt x="2793" y="661"/>
                  </a:cubicBezTo>
                  <a:close/>
                  <a:moveTo>
                    <a:pt x="2793" y="1"/>
                  </a:moveTo>
                  <a:cubicBezTo>
                    <a:pt x="1250" y="1"/>
                    <a:pt x="1" y="1250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7" y="5585"/>
                    <a:pt x="5585" y="4327"/>
                    <a:pt x="5585" y="2793"/>
                  </a:cubicBezTo>
                  <a:cubicBezTo>
                    <a:pt x="5585" y="1250"/>
                    <a:pt x="4327" y="1"/>
                    <a:pt x="2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99;p87">
              <a:extLst>
                <a:ext uri="{FF2B5EF4-FFF2-40B4-BE49-F238E27FC236}">
                  <a16:creationId xmlns:a16="http://schemas.microsoft.com/office/drawing/2014/main" id="{5E611AF5-4012-06AF-EB77-FC1577D221F4}"/>
                </a:ext>
              </a:extLst>
            </p:cNvPr>
            <p:cNvSpPr/>
            <p:nvPr/>
          </p:nvSpPr>
          <p:spPr>
            <a:xfrm>
              <a:off x="7366147" y="2842692"/>
              <a:ext cx="55755" cy="101404"/>
            </a:xfrm>
            <a:custGeom>
              <a:avLst/>
              <a:gdLst/>
              <a:ahLst/>
              <a:cxnLst/>
              <a:rect l="l" t="t" r="r" b="b"/>
              <a:pathLst>
                <a:path w="2124" h="3863" extrusionOk="0">
                  <a:moveTo>
                    <a:pt x="1062" y="0"/>
                  </a:moveTo>
                  <a:cubicBezTo>
                    <a:pt x="884" y="0"/>
                    <a:pt x="732" y="152"/>
                    <a:pt x="732" y="330"/>
                  </a:cubicBezTo>
                  <a:cubicBezTo>
                    <a:pt x="304" y="455"/>
                    <a:pt x="1" y="830"/>
                    <a:pt x="1" y="1276"/>
                  </a:cubicBezTo>
                  <a:cubicBezTo>
                    <a:pt x="1" y="1820"/>
                    <a:pt x="473" y="2275"/>
                    <a:pt x="1062" y="2275"/>
                  </a:cubicBezTo>
                  <a:cubicBezTo>
                    <a:pt x="1285" y="2275"/>
                    <a:pt x="1464" y="2418"/>
                    <a:pt x="1464" y="2605"/>
                  </a:cubicBezTo>
                  <a:cubicBezTo>
                    <a:pt x="1464" y="2783"/>
                    <a:pt x="1285" y="2935"/>
                    <a:pt x="1062" y="2935"/>
                  </a:cubicBezTo>
                  <a:cubicBezTo>
                    <a:pt x="839" y="2935"/>
                    <a:pt x="661" y="2783"/>
                    <a:pt x="661" y="2605"/>
                  </a:cubicBezTo>
                  <a:cubicBezTo>
                    <a:pt x="661" y="2418"/>
                    <a:pt x="509" y="2266"/>
                    <a:pt x="331" y="2266"/>
                  </a:cubicBezTo>
                  <a:cubicBezTo>
                    <a:pt x="143" y="2266"/>
                    <a:pt x="1" y="2418"/>
                    <a:pt x="1" y="2605"/>
                  </a:cubicBezTo>
                  <a:cubicBezTo>
                    <a:pt x="1" y="3042"/>
                    <a:pt x="304" y="3417"/>
                    <a:pt x="732" y="3551"/>
                  </a:cubicBezTo>
                  <a:cubicBezTo>
                    <a:pt x="741" y="3729"/>
                    <a:pt x="884" y="3863"/>
                    <a:pt x="1062" y="3863"/>
                  </a:cubicBezTo>
                  <a:cubicBezTo>
                    <a:pt x="1241" y="3863"/>
                    <a:pt x="1383" y="3729"/>
                    <a:pt x="1392" y="3551"/>
                  </a:cubicBezTo>
                  <a:cubicBezTo>
                    <a:pt x="1821" y="3417"/>
                    <a:pt x="2124" y="3042"/>
                    <a:pt x="2124" y="2605"/>
                  </a:cubicBezTo>
                  <a:cubicBezTo>
                    <a:pt x="2124" y="2052"/>
                    <a:pt x="1651" y="1606"/>
                    <a:pt x="1062" y="1606"/>
                  </a:cubicBezTo>
                  <a:cubicBezTo>
                    <a:pt x="839" y="1606"/>
                    <a:pt x="661" y="1454"/>
                    <a:pt x="661" y="1276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6"/>
                  </a:cubicBezTo>
                  <a:cubicBezTo>
                    <a:pt x="1464" y="1454"/>
                    <a:pt x="1606" y="1606"/>
                    <a:pt x="1794" y="1606"/>
                  </a:cubicBezTo>
                  <a:cubicBezTo>
                    <a:pt x="1972" y="1606"/>
                    <a:pt x="2124" y="1454"/>
                    <a:pt x="2124" y="1276"/>
                  </a:cubicBezTo>
                  <a:cubicBezTo>
                    <a:pt x="2124" y="830"/>
                    <a:pt x="1821" y="455"/>
                    <a:pt x="1392" y="330"/>
                  </a:cubicBezTo>
                  <a:cubicBezTo>
                    <a:pt x="1392" y="152"/>
                    <a:pt x="1241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00;p87">
              <a:extLst>
                <a:ext uri="{FF2B5EF4-FFF2-40B4-BE49-F238E27FC236}">
                  <a16:creationId xmlns:a16="http://schemas.microsoft.com/office/drawing/2014/main" id="{80920731-3776-8625-18A8-63EF4CCC04D2}"/>
                </a:ext>
              </a:extLst>
            </p:cNvPr>
            <p:cNvSpPr/>
            <p:nvPr/>
          </p:nvSpPr>
          <p:spPr>
            <a:xfrm>
              <a:off x="7320709" y="2820669"/>
              <a:ext cx="146632" cy="146633"/>
            </a:xfrm>
            <a:custGeom>
              <a:avLst/>
              <a:gdLst/>
              <a:ahLst/>
              <a:cxnLst/>
              <a:rect l="l" t="t" r="r" b="b"/>
              <a:pathLst>
                <a:path w="5586" h="5586" extrusionOk="0">
                  <a:moveTo>
                    <a:pt x="2793" y="661"/>
                  </a:moveTo>
                  <a:cubicBezTo>
                    <a:pt x="3962" y="661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6" y="4916"/>
                    <a:pt x="661" y="3961"/>
                    <a:pt x="661" y="2793"/>
                  </a:cubicBezTo>
                  <a:cubicBezTo>
                    <a:pt x="661" y="1615"/>
                    <a:pt x="1616" y="661"/>
                    <a:pt x="2793" y="661"/>
                  </a:cubicBezTo>
                  <a:close/>
                  <a:moveTo>
                    <a:pt x="2793" y="1"/>
                  </a:moveTo>
                  <a:cubicBezTo>
                    <a:pt x="1250" y="1"/>
                    <a:pt x="1" y="1250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8" y="5585"/>
                    <a:pt x="5586" y="4327"/>
                    <a:pt x="5586" y="2793"/>
                  </a:cubicBezTo>
                  <a:cubicBezTo>
                    <a:pt x="5586" y="1250"/>
                    <a:pt x="4328" y="1"/>
                    <a:pt x="2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1;p87">
              <a:extLst>
                <a:ext uri="{FF2B5EF4-FFF2-40B4-BE49-F238E27FC236}">
                  <a16:creationId xmlns:a16="http://schemas.microsoft.com/office/drawing/2014/main" id="{0F0548DE-7E6F-6B55-EEDC-6CA995856B64}"/>
                </a:ext>
              </a:extLst>
            </p:cNvPr>
            <p:cNvSpPr/>
            <p:nvPr/>
          </p:nvSpPr>
          <p:spPr>
            <a:xfrm>
              <a:off x="7666364" y="3142884"/>
              <a:ext cx="55755" cy="101430"/>
            </a:xfrm>
            <a:custGeom>
              <a:avLst/>
              <a:gdLst/>
              <a:ahLst/>
              <a:cxnLst/>
              <a:rect l="l" t="t" r="r" b="b"/>
              <a:pathLst>
                <a:path w="2124" h="3864" extrusionOk="0">
                  <a:moveTo>
                    <a:pt x="1062" y="1"/>
                  </a:moveTo>
                  <a:cubicBezTo>
                    <a:pt x="884" y="1"/>
                    <a:pt x="732" y="153"/>
                    <a:pt x="732" y="331"/>
                  </a:cubicBezTo>
                  <a:cubicBezTo>
                    <a:pt x="304" y="456"/>
                    <a:pt x="0" y="831"/>
                    <a:pt x="0" y="1277"/>
                  </a:cubicBezTo>
                  <a:cubicBezTo>
                    <a:pt x="0" y="1821"/>
                    <a:pt x="473" y="2276"/>
                    <a:pt x="1062" y="2276"/>
                  </a:cubicBezTo>
                  <a:cubicBezTo>
                    <a:pt x="1285" y="2276"/>
                    <a:pt x="1464" y="2418"/>
                    <a:pt x="1464" y="2606"/>
                  </a:cubicBezTo>
                  <a:cubicBezTo>
                    <a:pt x="1464" y="2784"/>
                    <a:pt x="1285" y="2936"/>
                    <a:pt x="1062" y="2936"/>
                  </a:cubicBezTo>
                  <a:cubicBezTo>
                    <a:pt x="839" y="2936"/>
                    <a:pt x="661" y="2784"/>
                    <a:pt x="661" y="2606"/>
                  </a:cubicBezTo>
                  <a:cubicBezTo>
                    <a:pt x="661" y="2418"/>
                    <a:pt x="509" y="2267"/>
                    <a:pt x="331" y="2267"/>
                  </a:cubicBezTo>
                  <a:cubicBezTo>
                    <a:pt x="143" y="2267"/>
                    <a:pt x="0" y="2418"/>
                    <a:pt x="0" y="2606"/>
                  </a:cubicBezTo>
                  <a:cubicBezTo>
                    <a:pt x="0" y="3043"/>
                    <a:pt x="304" y="3418"/>
                    <a:pt x="732" y="3551"/>
                  </a:cubicBezTo>
                  <a:cubicBezTo>
                    <a:pt x="741" y="3730"/>
                    <a:pt x="884" y="3864"/>
                    <a:pt x="1062" y="3864"/>
                  </a:cubicBezTo>
                  <a:cubicBezTo>
                    <a:pt x="1240" y="3864"/>
                    <a:pt x="1383" y="3730"/>
                    <a:pt x="1392" y="3551"/>
                  </a:cubicBezTo>
                  <a:cubicBezTo>
                    <a:pt x="1820" y="3418"/>
                    <a:pt x="2124" y="3043"/>
                    <a:pt x="2124" y="2606"/>
                  </a:cubicBezTo>
                  <a:cubicBezTo>
                    <a:pt x="2124" y="2053"/>
                    <a:pt x="1651" y="1607"/>
                    <a:pt x="1062" y="1607"/>
                  </a:cubicBezTo>
                  <a:cubicBezTo>
                    <a:pt x="839" y="1607"/>
                    <a:pt x="661" y="1455"/>
                    <a:pt x="661" y="1277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7"/>
                  </a:cubicBezTo>
                  <a:cubicBezTo>
                    <a:pt x="1464" y="1455"/>
                    <a:pt x="1606" y="1607"/>
                    <a:pt x="1794" y="1607"/>
                  </a:cubicBezTo>
                  <a:cubicBezTo>
                    <a:pt x="1972" y="1607"/>
                    <a:pt x="2124" y="1455"/>
                    <a:pt x="2124" y="1277"/>
                  </a:cubicBezTo>
                  <a:cubicBezTo>
                    <a:pt x="2124" y="831"/>
                    <a:pt x="1820" y="456"/>
                    <a:pt x="1392" y="331"/>
                  </a:cubicBezTo>
                  <a:cubicBezTo>
                    <a:pt x="1392" y="153"/>
                    <a:pt x="1240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2;p87">
              <a:extLst>
                <a:ext uri="{FF2B5EF4-FFF2-40B4-BE49-F238E27FC236}">
                  <a16:creationId xmlns:a16="http://schemas.microsoft.com/office/drawing/2014/main" id="{C13A2300-71C7-7A11-A683-ACCE84A28255}"/>
                </a:ext>
              </a:extLst>
            </p:cNvPr>
            <p:cNvSpPr/>
            <p:nvPr/>
          </p:nvSpPr>
          <p:spPr>
            <a:xfrm>
              <a:off x="7620926" y="3120887"/>
              <a:ext cx="146632" cy="146606"/>
            </a:xfrm>
            <a:custGeom>
              <a:avLst/>
              <a:gdLst/>
              <a:ahLst/>
              <a:cxnLst/>
              <a:rect l="l" t="t" r="r" b="b"/>
              <a:pathLst>
                <a:path w="5586" h="5585" extrusionOk="0">
                  <a:moveTo>
                    <a:pt x="2793" y="660"/>
                  </a:moveTo>
                  <a:cubicBezTo>
                    <a:pt x="3962" y="660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5" y="4916"/>
                    <a:pt x="661" y="3961"/>
                    <a:pt x="661" y="2793"/>
                  </a:cubicBezTo>
                  <a:cubicBezTo>
                    <a:pt x="661" y="1615"/>
                    <a:pt x="1615" y="660"/>
                    <a:pt x="2793" y="660"/>
                  </a:cubicBezTo>
                  <a:close/>
                  <a:moveTo>
                    <a:pt x="2793" y="0"/>
                  </a:moveTo>
                  <a:cubicBezTo>
                    <a:pt x="1250" y="0"/>
                    <a:pt x="1" y="1249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7" y="5585"/>
                    <a:pt x="5585" y="4327"/>
                    <a:pt x="5585" y="2793"/>
                  </a:cubicBezTo>
                  <a:cubicBezTo>
                    <a:pt x="5585" y="1249"/>
                    <a:pt x="4327" y="0"/>
                    <a:pt x="2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03;p87">
              <a:extLst>
                <a:ext uri="{FF2B5EF4-FFF2-40B4-BE49-F238E27FC236}">
                  <a16:creationId xmlns:a16="http://schemas.microsoft.com/office/drawing/2014/main" id="{8573C50B-A638-05D8-C204-C9472C83F85B}"/>
                </a:ext>
              </a:extLst>
            </p:cNvPr>
            <p:cNvSpPr/>
            <p:nvPr/>
          </p:nvSpPr>
          <p:spPr>
            <a:xfrm>
              <a:off x="7406440" y="3174987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41" y="660"/>
                    <a:pt x="330" y="660"/>
                  </a:cubicBezTo>
                  <a:cubicBezTo>
                    <a:pt x="419" y="660"/>
                    <a:pt x="509" y="625"/>
                    <a:pt x="562" y="562"/>
                  </a:cubicBezTo>
                  <a:cubicBezTo>
                    <a:pt x="625" y="500"/>
                    <a:pt x="660" y="419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486;p87">
            <a:extLst>
              <a:ext uri="{FF2B5EF4-FFF2-40B4-BE49-F238E27FC236}">
                <a16:creationId xmlns:a16="http://schemas.microsoft.com/office/drawing/2014/main" id="{96BE262A-B125-FCAF-B5E0-17BA65771457}"/>
              </a:ext>
            </a:extLst>
          </p:cNvPr>
          <p:cNvGrpSpPr/>
          <p:nvPr/>
        </p:nvGrpSpPr>
        <p:grpSpPr>
          <a:xfrm>
            <a:off x="3500835" y="3825725"/>
            <a:ext cx="333127" cy="333152"/>
            <a:chOff x="7320709" y="2820669"/>
            <a:chExt cx="446850" cy="446824"/>
          </a:xfrm>
        </p:grpSpPr>
        <p:sp>
          <p:nvSpPr>
            <p:cNvPr id="21" name="Google Shape;1487;p87">
              <a:extLst>
                <a:ext uri="{FF2B5EF4-FFF2-40B4-BE49-F238E27FC236}">
                  <a16:creationId xmlns:a16="http://schemas.microsoft.com/office/drawing/2014/main" id="{2385171C-E7F5-7C0A-BF66-41DE9B31E8CC}"/>
                </a:ext>
              </a:extLst>
            </p:cNvPr>
            <p:cNvSpPr/>
            <p:nvPr/>
          </p:nvSpPr>
          <p:spPr>
            <a:xfrm>
              <a:off x="7629589" y="2829331"/>
              <a:ext cx="129307" cy="129071"/>
            </a:xfrm>
            <a:custGeom>
              <a:avLst/>
              <a:gdLst/>
              <a:ahLst/>
              <a:cxnLst/>
              <a:rect l="l" t="t" r="r" b="b"/>
              <a:pathLst>
                <a:path w="4926" h="4917" extrusionOk="0">
                  <a:moveTo>
                    <a:pt x="2463" y="1"/>
                  </a:moveTo>
                  <a:cubicBezTo>
                    <a:pt x="1107" y="1"/>
                    <a:pt x="1" y="1098"/>
                    <a:pt x="1" y="2463"/>
                  </a:cubicBezTo>
                  <a:cubicBezTo>
                    <a:pt x="1" y="3819"/>
                    <a:pt x="1107" y="4916"/>
                    <a:pt x="2463" y="4916"/>
                  </a:cubicBezTo>
                  <a:cubicBezTo>
                    <a:pt x="3819" y="4916"/>
                    <a:pt x="4925" y="3819"/>
                    <a:pt x="4925" y="2463"/>
                  </a:cubicBezTo>
                  <a:cubicBezTo>
                    <a:pt x="4925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88;p87">
              <a:extLst>
                <a:ext uri="{FF2B5EF4-FFF2-40B4-BE49-F238E27FC236}">
                  <a16:creationId xmlns:a16="http://schemas.microsoft.com/office/drawing/2014/main" id="{CC304F06-876E-E04E-F90F-EF5B365667F0}"/>
                </a:ext>
              </a:extLst>
            </p:cNvPr>
            <p:cNvSpPr/>
            <p:nvPr/>
          </p:nvSpPr>
          <p:spPr>
            <a:xfrm>
              <a:off x="7329397" y="2829331"/>
              <a:ext cx="129281" cy="129071"/>
            </a:xfrm>
            <a:custGeom>
              <a:avLst/>
              <a:gdLst/>
              <a:ahLst/>
              <a:cxnLst/>
              <a:rect l="l" t="t" r="r" b="b"/>
              <a:pathLst>
                <a:path w="4925" h="4917" extrusionOk="0">
                  <a:moveTo>
                    <a:pt x="2462" y="1"/>
                  </a:moveTo>
                  <a:cubicBezTo>
                    <a:pt x="1106" y="1"/>
                    <a:pt x="0" y="1098"/>
                    <a:pt x="0" y="2463"/>
                  </a:cubicBezTo>
                  <a:cubicBezTo>
                    <a:pt x="0" y="3819"/>
                    <a:pt x="1106" y="4916"/>
                    <a:pt x="2462" y="4916"/>
                  </a:cubicBezTo>
                  <a:cubicBezTo>
                    <a:pt x="3818" y="4916"/>
                    <a:pt x="4924" y="3819"/>
                    <a:pt x="4924" y="2463"/>
                  </a:cubicBezTo>
                  <a:cubicBezTo>
                    <a:pt x="4924" y="1098"/>
                    <a:pt x="3818" y="1"/>
                    <a:pt x="2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9;p87">
              <a:extLst>
                <a:ext uri="{FF2B5EF4-FFF2-40B4-BE49-F238E27FC236}">
                  <a16:creationId xmlns:a16="http://schemas.microsoft.com/office/drawing/2014/main" id="{C61E317D-FF5F-2627-03A2-FC0ED6CF61CF}"/>
                </a:ext>
              </a:extLst>
            </p:cNvPr>
            <p:cNvSpPr/>
            <p:nvPr/>
          </p:nvSpPr>
          <p:spPr>
            <a:xfrm>
              <a:off x="7629589" y="3129549"/>
              <a:ext cx="129307" cy="129045"/>
            </a:xfrm>
            <a:custGeom>
              <a:avLst/>
              <a:gdLst/>
              <a:ahLst/>
              <a:cxnLst/>
              <a:rect l="l" t="t" r="r" b="b"/>
              <a:pathLst>
                <a:path w="4926" h="4916" extrusionOk="0">
                  <a:moveTo>
                    <a:pt x="2463" y="0"/>
                  </a:moveTo>
                  <a:cubicBezTo>
                    <a:pt x="1107" y="0"/>
                    <a:pt x="1" y="1098"/>
                    <a:pt x="1" y="2463"/>
                  </a:cubicBezTo>
                  <a:cubicBezTo>
                    <a:pt x="1" y="3819"/>
                    <a:pt x="1107" y="4916"/>
                    <a:pt x="2463" y="4916"/>
                  </a:cubicBezTo>
                  <a:cubicBezTo>
                    <a:pt x="3819" y="4916"/>
                    <a:pt x="4925" y="3819"/>
                    <a:pt x="4925" y="2463"/>
                  </a:cubicBezTo>
                  <a:cubicBezTo>
                    <a:pt x="4925" y="1098"/>
                    <a:pt x="3819" y="0"/>
                    <a:pt x="2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0;p87">
              <a:extLst>
                <a:ext uri="{FF2B5EF4-FFF2-40B4-BE49-F238E27FC236}">
                  <a16:creationId xmlns:a16="http://schemas.microsoft.com/office/drawing/2014/main" id="{C05B451E-5D1E-8146-43F4-D7B813D013B8}"/>
                </a:ext>
              </a:extLst>
            </p:cNvPr>
            <p:cNvSpPr/>
            <p:nvPr/>
          </p:nvSpPr>
          <p:spPr>
            <a:xfrm>
              <a:off x="7320945" y="3025915"/>
              <a:ext cx="241710" cy="241342"/>
            </a:xfrm>
            <a:custGeom>
              <a:avLst/>
              <a:gdLst/>
              <a:ahLst/>
              <a:cxnLst/>
              <a:rect l="l" t="t" r="r" b="b"/>
              <a:pathLst>
                <a:path w="9208" h="9194" extrusionOk="0">
                  <a:moveTo>
                    <a:pt x="8387" y="808"/>
                  </a:moveTo>
                  <a:lnTo>
                    <a:pt x="6915" y="6312"/>
                  </a:lnTo>
                  <a:lnTo>
                    <a:pt x="6085" y="5483"/>
                  </a:lnTo>
                  <a:lnTo>
                    <a:pt x="3703" y="3110"/>
                  </a:lnTo>
                  <a:lnTo>
                    <a:pt x="2882" y="2280"/>
                  </a:lnTo>
                  <a:lnTo>
                    <a:pt x="8387" y="808"/>
                  </a:lnTo>
                  <a:close/>
                  <a:moveTo>
                    <a:pt x="3471" y="3815"/>
                  </a:moveTo>
                  <a:lnTo>
                    <a:pt x="5380" y="5724"/>
                  </a:lnTo>
                  <a:lnTo>
                    <a:pt x="2713" y="8391"/>
                  </a:lnTo>
                  <a:lnTo>
                    <a:pt x="2195" y="7874"/>
                  </a:lnTo>
                  <a:lnTo>
                    <a:pt x="3007" y="7062"/>
                  </a:lnTo>
                  <a:cubicBezTo>
                    <a:pt x="3141" y="6928"/>
                    <a:pt x="3141" y="6723"/>
                    <a:pt x="3007" y="6589"/>
                  </a:cubicBezTo>
                  <a:cubicBezTo>
                    <a:pt x="2940" y="6527"/>
                    <a:pt x="2856" y="6495"/>
                    <a:pt x="2771" y="6495"/>
                  </a:cubicBezTo>
                  <a:cubicBezTo>
                    <a:pt x="2686" y="6495"/>
                    <a:pt x="2601" y="6527"/>
                    <a:pt x="2534" y="6589"/>
                  </a:cubicBezTo>
                  <a:lnTo>
                    <a:pt x="1723" y="7401"/>
                  </a:lnTo>
                  <a:lnTo>
                    <a:pt x="804" y="6482"/>
                  </a:lnTo>
                  <a:lnTo>
                    <a:pt x="3471" y="3815"/>
                  </a:lnTo>
                  <a:close/>
                  <a:moveTo>
                    <a:pt x="8861" y="1"/>
                  </a:moveTo>
                  <a:cubicBezTo>
                    <a:pt x="8831" y="1"/>
                    <a:pt x="8800" y="5"/>
                    <a:pt x="8770" y="14"/>
                  </a:cubicBezTo>
                  <a:lnTo>
                    <a:pt x="2151" y="1789"/>
                  </a:lnTo>
                  <a:cubicBezTo>
                    <a:pt x="2035" y="1816"/>
                    <a:pt x="1946" y="1905"/>
                    <a:pt x="1919" y="2021"/>
                  </a:cubicBezTo>
                  <a:cubicBezTo>
                    <a:pt x="1883" y="2137"/>
                    <a:pt x="1919" y="2262"/>
                    <a:pt x="1999" y="2343"/>
                  </a:cubicBezTo>
                  <a:lnTo>
                    <a:pt x="2998" y="3342"/>
                  </a:lnTo>
                  <a:lnTo>
                    <a:pt x="90" y="6250"/>
                  </a:lnTo>
                  <a:cubicBezTo>
                    <a:pt x="28" y="6312"/>
                    <a:pt x="1" y="6393"/>
                    <a:pt x="1" y="6482"/>
                  </a:cubicBezTo>
                  <a:cubicBezTo>
                    <a:pt x="1" y="6571"/>
                    <a:pt x="28" y="6651"/>
                    <a:pt x="90" y="6714"/>
                  </a:cubicBezTo>
                  <a:lnTo>
                    <a:pt x="2472" y="9096"/>
                  </a:lnTo>
                  <a:cubicBezTo>
                    <a:pt x="2543" y="9158"/>
                    <a:pt x="2624" y="9194"/>
                    <a:pt x="2713" y="9194"/>
                  </a:cubicBezTo>
                  <a:cubicBezTo>
                    <a:pt x="2793" y="9194"/>
                    <a:pt x="2882" y="9158"/>
                    <a:pt x="2945" y="9096"/>
                  </a:cubicBezTo>
                  <a:lnTo>
                    <a:pt x="5853" y="6188"/>
                  </a:lnTo>
                  <a:lnTo>
                    <a:pt x="6843" y="7187"/>
                  </a:lnTo>
                  <a:cubicBezTo>
                    <a:pt x="6915" y="7249"/>
                    <a:pt x="6995" y="7285"/>
                    <a:pt x="7084" y="7285"/>
                  </a:cubicBezTo>
                  <a:cubicBezTo>
                    <a:pt x="7111" y="7285"/>
                    <a:pt x="7138" y="7285"/>
                    <a:pt x="7165" y="7276"/>
                  </a:cubicBezTo>
                  <a:cubicBezTo>
                    <a:pt x="7280" y="7240"/>
                    <a:pt x="7370" y="7151"/>
                    <a:pt x="7405" y="7044"/>
                  </a:cubicBezTo>
                  <a:lnTo>
                    <a:pt x="9181" y="425"/>
                  </a:lnTo>
                  <a:cubicBezTo>
                    <a:pt x="9207" y="309"/>
                    <a:pt x="9172" y="184"/>
                    <a:pt x="9091" y="103"/>
                  </a:cubicBezTo>
                  <a:cubicBezTo>
                    <a:pt x="9032" y="37"/>
                    <a:pt x="8948" y="1"/>
                    <a:pt x="8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91;p87">
              <a:extLst>
                <a:ext uri="{FF2B5EF4-FFF2-40B4-BE49-F238E27FC236}">
                  <a16:creationId xmlns:a16="http://schemas.microsoft.com/office/drawing/2014/main" id="{0AFEAB19-0756-8EAF-E36A-41D7A558DB2A}"/>
                </a:ext>
              </a:extLst>
            </p:cNvPr>
            <p:cNvSpPr/>
            <p:nvPr/>
          </p:nvSpPr>
          <p:spPr>
            <a:xfrm>
              <a:off x="7577850" y="2955435"/>
              <a:ext cx="55755" cy="53996"/>
            </a:xfrm>
            <a:custGeom>
              <a:avLst/>
              <a:gdLst/>
              <a:ahLst/>
              <a:cxnLst/>
              <a:rect l="l" t="t" r="r" b="b"/>
              <a:pathLst>
                <a:path w="2124" h="2057" extrusionOk="0">
                  <a:moveTo>
                    <a:pt x="1757" y="1"/>
                  </a:moveTo>
                  <a:cubicBezTo>
                    <a:pt x="1671" y="1"/>
                    <a:pt x="1584" y="32"/>
                    <a:pt x="1517" y="94"/>
                  </a:cubicBezTo>
                  <a:lnTo>
                    <a:pt x="125" y="1495"/>
                  </a:lnTo>
                  <a:cubicBezTo>
                    <a:pt x="0" y="1620"/>
                    <a:pt x="0" y="1834"/>
                    <a:pt x="125" y="1959"/>
                  </a:cubicBezTo>
                  <a:cubicBezTo>
                    <a:pt x="197" y="2030"/>
                    <a:pt x="277" y="2057"/>
                    <a:pt x="366" y="2057"/>
                  </a:cubicBezTo>
                  <a:cubicBezTo>
                    <a:pt x="446" y="2057"/>
                    <a:pt x="536" y="2030"/>
                    <a:pt x="598" y="1959"/>
                  </a:cubicBezTo>
                  <a:lnTo>
                    <a:pt x="1990" y="567"/>
                  </a:lnTo>
                  <a:cubicBezTo>
                    <a:pt x="2124" y="442"/>
                    <a:pt x="2124" y="228"/>
                    <a:pt x="1990" y="94"/>
                  </a:cubicBezTo>
                  <a:cubicBezTo>
                    <a:pt x="1927" y="32"/>
                    <a:pt x="1842" y="1"/>
                    <a:pt x="1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92;p87">
              <a:extLst>
                <a:ext uri="{FF2B5EF4-FFF2-40B4-BE49-F238E27FC236}">
                  <a16:creationId xmlns:a16="http://schemas.microsoft.com/office/drawing/2014/main" id="{4DF6FADC-533E-5523-10A3-BBE4980B4F1D}"/>
                </a:ext>
              </a:extLst>
            </p:cNvPr>
            <p:cNvSpPr/>
            <p:nvPr/>
          </p:nvSpPr>
          <p:spPr>
            <a:xfrm>
              <a:off x="7577850" y="3038384"/>
              <a:ext cx="49665" cy="48090"/>
            </a:xfrm>
            <a:custGeom>
              <a:avLst/>
              <a:gdLst/>
              <a:ahLst/>
              <a:cxnLst/>
              <a:rect l="l" t="t" r="r" b="b"/>
              <a:pathLst>
                <a:path w="1892" h="1832" extrusionOk="0">
                  <a:moveTo>
                    <a:pt x="362" y="1"/>
                  </a:moveTo>
                  <a:cubicBezTo>
                    <a:pt x="277" y="1"/>
                    <a:pt x="192" y="34"/>
                    <a:pt x="125" y="101"/>
                  </a:cubicBezTo>
                  <a:cubicBezTo>
                    <a:pt x="0" y="235"/>
                    <a:pt x="0" y="440"/>
                    <a:pt x="125" y="574"/>
                  </a:cubicBezTo>
                  <a:lnTo>
                    <a:pt x="1294" y="1734"/>
                  </a:lnTo>
                  <a:cubicBezTo>
                    <a:pt x="1356" y="1805"/>
                    <a:pt x="1446" y="1832"/>
                    <a:pt x="1526" y="1832"/>
                  </a:cubicBezTo>
                  <a:cubicBezTo>
                    <a:pt x="1615" y="1832"/>
                    <a:pt x="1695" y="1805"/>
                    <a:pt x="1767" y="1734"/>
                  </a:cubicBezTo>
                  <a:cubicBezTo>
                    <a:pt x="1892" y="1609"/>
                    <a:pt x="1892" y="1395"/>
                    <a:pt x="1767" y="1270"/>
                  </a:cubicBezTo>
                  <a:lnTo>
                    <a:pt x="598" y="101"/>
                  </a:lnTo>
                  <a:cubicBezTo>
                    <a:pt x="531" y="34"/>
                    <a:pt x="446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93;p87">
              <a:extLst>
                <a:ext uri="{FF2B5EF4-FFF2-40B4-BE49-F238E27FC236}">
                  <a16:creationId xmlns:a16="http://schemas.microsoft.com/office/drawing/2014/main" id="{8F399762-A75E-AB4D-F30E-B30C501F6A68}"/>
                </a:ext>
              </a:extLst>
            </p:cNvPr>
            <p:cNvSpPr/>
            <p:nvPr/>
          </p:nvSpPr>
          <p:spPr>
            <a:xfrm>
              <a:off x="7635206" y="3094899"/>
              <a:ext cx="17377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0" y="571"/>
                  </a:cubicBezTo>
                  <a:cubicBezTo>
                    <a:pt x="153" y="633"/>
                    <a:pt x="242" y="669"/>
                    <a:pt x="331" y="669"/>
                  </a:cubicBezTo>
                  <a:cubicBezTo>
                    <a:pt x="420" y="669"/>
                    <a:pt x="501" y="633"/>
                    <a:pt x="563" y="571"/>
                  </a:cubicBezTo>
                  <a:cubicBezTo>
                    <a:pt x="625" y="509"/>
                    <a:pt x="661" y="419"/>
                    <a:pt x="661" y="330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4;p87">
              <a:extLst>
                <a:ext uri="{FF2B5EF4-FFF2-40B4-BE49-F238E27FC236}">
                  <a16:creationId xmlns:a16="http://schemas.microsoft.com/office/drawing/2014/main" id="{CC916DC1-6281-F593-C8C4-95F6FF17A205}"/>
                </a:ext>
              </a:extLst>
            </p:cNvPr>
            <p:cNvSpPr/>
            <p:nvPr/>
          </p:nvSpPr>
          <p:spPr>
            <a:xfrm>
              <a:off x="7494718" y="2955435"/>
              <a:ext cx="55755" cy="53996"/>
            </a:xfrm>
            <a:custGeom>
              <a:avLst/>
              <a:gdLst/>
              <a:ahLst/>
              <a:cxnLst/>
              <a:rect l="l" t="t" r="r" b="b"/>
              <a:pathLst>
                <a:path w="2124" h="2057" extrusionOk="0">
                  <a:moveTo>
                    <a:pt x="366" y="1"/>
                  </a:moveTo>
                  <a:cubicBezTo>
                    <a:pt x="281" y="1"/>
                    <a:pt x="197" y="32"/>
                    <a:pt x="134" y="94"/>
                  </a:cubicBezTo>
                  <a:cubicBezTo>
                    <a:pt x="0" y="228"/>
                    <a:pt x="0" y="442"/>
                    <a:pt x="134" y="567"/>
                  </a:cubicBezTo>
                  <a:lnTo>
                    <a:pt x="1526" y="1959"/>
                  </a:lnTo>
                  <a:cubicBezTo>
                    <a:pt x="1588" y="2030"/>
                    <a:pt x="1677" y="2057"/>
                    <a:pt x="1758" y="2057"/>
                  </a:cubicBezTo>
                  <a:cubicBezTo>
                    <a:pt x="1847" y="2057"/>
                    <a:pt x="1927" y="2030"/>
                    <a:pt x="1999" y="1959"/>
                  </a:cubicBezTo>
                  <a:cubicBezTo>
                    <a:pt x="2124" y="1834"/>
                    <a:pt x="2124" y="1620"/>
                    <a:pt x="1999" y="1495"/>
                  </a:cubicBezTo>
                  <a:lnTo>
                    <a:pt x="598" y="94"/>
                  </a:lnTo>
                  <a:cubicBezTo>
                    <a:pt x="536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5;p87">
              <a:extLst>
                <a:ext uri="{FF2B5EF4-FFF2-40B4-BE49-F238E27FC236}">
                  <a16:creationId xmlns:a16="http://schemas.microsoft.com/office/drawing/2014/main" id="{3157393F-306C-4461-77FF-6A1477C626CE}"/>
                </a:ext>
              </a:extLst>
            </p:cNvPr>
            <p:cNvSpPr/>
            <p:nvPr/>
          </p:nvSpPr>
          <p:spPr>
            <a:xfrm>
              <a:off x="7623052" y="3015022"/>
              <a:ext cx="35149" cy="17614"/>
            </a:xfrm>
            <a:custGeom>
              <a:avLst/>
              <a:gdLst/>
              <a:ahLst/>
              <a:cxnLst/>
              <a:rect l="l" t="t" r="r" b="b"/>
              <a:pathLst>
                <a:path w="1339" h="671" extrusionOk="0">
                  <a:moveTo>
                    <a:pt x="366" y="1"/>
                  </a:moveTo>
                  <a:cubicBezTo>
                    <a:pt x="196" y="1"/>
                    <a:pt x="54" y="117"/>
                    <a:pt x="27" y="286"/>
                  </a:cubicBezTo>
                  <a:cubicBezTo>
                    <a:pt x="0" y="492"/>
                    <a:pt x="161" y="670"/>
                    <a:pt x="357" y="670"/>
                  </a:cubicBezTo>
                  <a:lnTo>
                    <a:pt x="981" y="670"/>
                  </a:lnTo>
                  <a:cubicBezTo>
                    <a:pt x="1178" y="670"/>
                    <a:pt x="1338" y="492"/>
                    <a:pt x="1303" y="286"/>
                  </a:cubicBezTo>
                  <a:cubicBezTo>
                    <a:pt x="1285" y="117"/>
                    <a:pt x="1133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6;p87">
              <a:extLst>
                <a:ext uri="{FF2B5EF4-FFF2-40B4-BE49-F238E27FC236}">
                  <a16:creationId xmlns:a16="http://schemas.microsoft.com/office/drawing/2014/main" id="{F3761BC8-C303-3C0A-3433-F569DE78A787}"/>
                </a:ext>
              </a:extLst>
            </p:cNvPr>
            <p:cNvSpPr/>
            <p:nvPr/>
          </p:nvSpPr>
          <p:spPr>
            <a:xfrm>
              <a:off x="7555354" y="2930655"/>
              <a:ext cx="17588" cy="33731"/>
            </a:xfrm>
            <a:custGeom>
              <a:avLst/>
              <a:gdLst/>
              <a:ahLst/>
              <a:cxnLst/>
              <a:rect l="l" t="t" r="r" b="b"/>
              <a:pathLst>
                <a:path w="670" h="1285" extrusionOk="0">
                  <a:moveTo>
                    <a:pt x="331" y="1"/>
                  </a:moveTo>
                  <a:cubicBezTo>
                    <a:pt x="316" y="1"/>
                    <a:pt x="301" y="1"/>
                    <a:pt x="286" y="3"/>
                  </a:cubicBezTo>
                  <a:cubicBezTo>
                    <a:pt x="126" y="30"/>
                    <a:pt x="1" y="173"/>
                    <a:pt x="1" y="342"/>
                  </a:cubicBezTo>
                  <a:lnTo>
                    <a:pt x="1" y="940"/>
                  </a:lnTo>
                  <a:cubicBezTo>
                    <a:pt x="1" y="1110"/>
                    <a:pt x="126" y="1261"/>
                    <a:pt x="286" y="1279"/>
                  </a:cubicBezTo>
                  <a:cubicBezTo>
                    <a:pt x="306" y="1283"/>
                    <a:pt x="325" y="1284"/>
                    <a:pt x="344" y="1284"/>
                  </a:cubicBezTo>
                  <a:cubicBezTo>
                    <a:pt x="524" y="1284"/>
                    <a:pt x="670" y="1136"/>
                    <a:pt x="670" y="958"/>
                  </a:cubicBezTo>
                  <a:lnTo>
                    <a:pt x="670" y="334"/>
                  </a:lnTo>
                  <a:cubicBezTo>
                    <a:pt x="670" y="152"/>
                    <a:pt x="51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7;p87">
              <a:extLst>
                <a:ext uri="{FF2B5EF4-FFF2-40B4-BE49-F238E27FC236}">
                  <a16:creationId xmlns:a16="http://schemas.microsoft.com/office/drawing/2014/main" id="{346EB31E-27DB-04C1-BEB0-2FBE15DB25C7}"/>
                </a:ext>
              </a:extLst>
            </p:cNvPr>
            <p:cNvSpPr/>
            <p:nvPr/>
          </p:nvSpPr>
          <p:spPr>
            <a:xfrm>
              <a:off x="7666364" y="2842692"/>
              <a:ext cx="55755" cy="101404"/>
            </a:xfrm>
            <a:custGeom>
              <a:avLst/>
              <a:gdLst/>
              <a:ahLst/>
              <a:cxnLst/>
              <a:rect l="l" t="t" r="r" b="b"/>
              <a:pathLst>
                <a:path w="2124" h="3863" extrusionOk="0">
                  <a:moveTo>
                    <a:pt x="1062" y="0"/>
                  </a:moveTo>
                  <a:cubicBezTo>
                    <a:pt x="884" y="0"/>
                    <a:pt x="732" y="152"/>
                    <a:pt x="732" y="330"/>
                  </a:cubicBezTo>
                  <a:cubicBezTo>
                    <a:pt x="304" y="455"/>
                    <a:pt x="0" y="830"/>
                    <a:pt x="0" y="1276"/>
                  </a:cubicBezTo>
                  <a:cubicBezTo>
                    <a:pt x="0" y="1820"/>
                    <a:pt x="473" y="2275"/>
                    <a:pt x="1062" y="2275"/>
                  </a:cubicBezTo>
                  <a:cubicBezTo>
                    <a:pt x="1285" y="2275"/>
                    <a:pt x="1464" y="2418"/>
                    <a:pt x="1464" y="2605"/>
                  </a:cubicBezTo>
                  <a:cubicBezTo>
                    <a:pt x="1464" y="2783"/>
                    <a:pt x="1285" y="2935"/>
                    <a:pt x="1062" y="2935"/>
                  </a:cubicBezTo>
                  <a:cubicBezTo>
                    <a:pt x="839" y="2935"/>
                    <a:pt x="661" y="2783"/>
                    <a:pt x="661" y="2605"/>
                  </a:cubicBezTo>
                  <a:cubicBezTo>
                    <a:pt x="661" y="2418"/>
                    <a:pt x="509" y="2266"/>
                    <a:pt x="331" y="2266"/>
                  </a:cubicBezTo>
                  <a:cubicBezTo>
                    <a:pt x="143" y="2266"/>
                    <a:pt x="0" y="2418"/>
                    <a:pt x="0" y="2605"/>
                  </a:cubicBezTo>
                  <a:cubicBezTo>
                    <a:pt x="0" y="3042"/>
                    <a:pt x="304" y="3417"/>
                    <a:pt x="732" y="3551"/>
                  </a:cubicBezTo>
                  <a:cubicBezTo>
                    <a:pt x="741" y="3729"/>
                    <a:pt x="884" y="3863"/>
                    <a:pt x="1062" y="3863"/>
                  </a:cubicBezTo>
                  <a:cubicBezTo>
                    <a:pt x="1240" y="3863"/>
                    <a:pt x="1383" y="3729"/>
                    <a:pt x="1392" y="3551"/>
                  </a:cubicBezTo>
                  <a:cubicBezTo>
                    <a:pt x="1820" y="3417"/>
                    <a:pt x="2124" y="3042"/>
                    <a:pt x="2124" y="2605"/>
                  </a:cubicBezTo>
                  <a:cubicBezTo>
                    <a:pt x="2124" y="2052"/>
                    <a:pt x="1651" y="1606"/>
                    <a:pt x="1062" y="1606"/>
                  </a:cubicBezTo>
                  <a:cubicBezTo>
                    <a:pt x="839" y="1606"/>
                    <a:pt x="661" y="1454"/>
                    <a:pt x="661" y="1276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6"/>
                  </a:cubicBezTo>
                  <a:cubicBezTo>
                    <a:pt x="1464" y="1454"/>
                    <a:pt x="1606" y="1606"/>
                    <a:pt x="1794" y="1606"/>
                  </a:cubicBezTo>
                  <a:cubicBezTo>
                    <a:pt x="1972" y="1606"/>
                    <a:pt x="2124" y="1454"/>
                    <a:pt x="2124" y="1276"/>
                  </a:cubicBezTo>
                  <a:cubicBezTo>
                    <a:pt x="2124" y="830"/>
                    <a:pt x="1820" y="455"/>
                    <a:pt x="1392" y="330"/>
                  </a:cubicBezTo>
                  <a:cubicBezTo>
                    <a:pt x="1392" y="152"/>
                    <a:pt x="1240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98;p87">
              <a:extLst>
                <a:ext uri="{FF2B5EF4-FFF2-40B4-BE49-F238E27FC236}">
                  <a16:creationId xmlns:a16="http://schemas.microsoft.com/office/drawing/2014/main" id="{26A78ABA-D86C-0E2C-0D4F-CCCBA96475DC}"/>
                </a:ext>
              </a:extLst>
            </p:cNvPr>
            <p:cNvSpPr/>
            <p:nvPr/>
          </p:nvSpPr>
          <p:spPr>
            <a:xfrm>
              <a:off x="7620926" y="2820669"/>
              <a:ext cx="146632" cy="146633"/>
            </a:xfrm>
            <a:custGeom>
              <a:avLst/>
              <a:gdLst/>
              <a:ahLst/>
              <a:cxnLst/>
              <a:rect l="l" t="t" r="r" b="b"/>
              <a:pathLst>
                <a:path w="5586" h="5586" extrusionOk="0">
                  <a:moveTo>
                    <a:pt x="2793" y="661"/>
                  </a:moveTo>
                  <a:cubicBezTo>
                    <a:pt x="3962" y="661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5" y="4916"/>
                    <a:pt x="661" y="3961"/>
                    <a:pt x="661" y="2793"/>
                  </a:cubicBezTo>
                  <a:cubicBezTo>
                    <a:pt x="661" y="1615"/>
                    <a:pt x="1615" y="661"/>
                    <a:pt x="2793" y="661"/>
                  </a:cubicBezTo>
                  <a:close/>
                  <a:moveTo>
                    <a:pt x="2793" y="1"/>
                  </a:moveTo>
                  <a:cubicBezTo>
                    <a:pt x="1250" y="1"/>
                    <a:pt x="1" y="1250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7" y="5585"/>
                    <a:pt x="5585" y="4327"/>
                    <a:pt x="5585" y="2793"/>
                  </a:cubicBezTo>
                  <a:cubicBezTo>
                    <a:pt x="5585" y="1250"/>
                    <a:pt x="4327" y="1"/>
                    <a:pt x="2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99;p87">
              <a:extLst>
                <a:ext uri="{FF2B5EF4-FFF2-40B4-BE49-F238E27FC236}">
                  <a16:creationId xmlns:a16="http://schemas.microsoft.com/office/drawing/2014/main" id="{92A5EBAF-E0C8-A0BB-DE62-7FF4021B5ABB}"/>
                </a:ext>
              </a:extLst>
            </p:cNvPr>
            <p:cNvSpPr/>
            <p:nvPr/>
          </p:nvSpPr>
          <p:spPr>
            <a:xfrm>
              <a:off x="7366147" y="2842692"/>
              <a:ext cx="55755" cy="101404"/>
            </a:xfrm>
            <a:custGeom>
              <a:avLst/>
              <a:gdLst/>
              <a:ahLst/>
              <a:cxnLst/>
              <a:rect l="l" t="t" r="r" b="b"/>
              <a:pathLst>
                <a:path w="2124" h="3863" extrusionOk="0">
                  <a:moveTo>
                    <a:pt x="1062" y="0"/>
                  </a:moveTo>
                  <a:cubicBezTo>
                    <a:pt x="884" y="0"/>
                    <a:pt x="732" y="152"/>
                    <a:pt x="732" y="330"/>
                  </a:cubicBezTo>
                  <a:cubicBezTo>
                    <a:pt x="304" y="455"/>
                    <a:pt x="1" y="830"/>
                    <a:pt x="1" y="1276"/>
                  </a:cubicBezTo>
                  <a:cubicBezTo>
                    <a:pt x="1" y="1820"/>
                    <a:pt x="473" y="2275"/>
                    <a:pt x="1062" y="2275"/>
                  </a:cubicBezTo>
                  <a:cubicBezTo>
                    <a:pt x="1285" y="2275"/>
                    <a:pt x="1464" y="2418"/>
                    <a:pt x="1464" y="2605"/>
                  </a:cubicBezTo>
                  <a:cubicBezTo>
                    <a:pt x="1464" y="2783"/>
                    <a:pt x="1285" y="2935"/>
                    <a:pt x="1062" y="2935"/>
                  </a:cubicBezTo>
                  <a:cubicBezTo>
                    <a:pt x="839" y="2935"/>
                    <a:pt x="661" y="2783"/>
                    <a:pt x="661" y="2605"/>
                  </a:cubicBezTo>
                  <a:cubicBezTo>
                    <a:pt x="661" y="2418"/>
                    <a:pt x="509" y="2266"/>
                    <a:pt x="331" y="2266"/>
                  </a:cubicBezTo>
                  <a:cubicBezTo>
                    <a:pt x="143" y="2266"/>
                    <a:pt x="1" y="2418"/>
                    <a:pt x="1" y="2605"/>
                  </a:cubicBezTo>
                  <a:cubicBezTo>
                    <a:pt x="1" y="3042"/>
                    <a:pt x="304" y="3417"/>
                    <a:pt x="732" y="3551"/>
                  </a:cubicBezTo>
                  <a:cubicBezTo>
                    <a:pt x="741" y="3729"/>
                    <a:pt x="884" y="3863"/>
                    <a:pt x="1062" y="3863"/>
                  </a:cubicBezTo>
                  <a:cubicBezTo>
                    <a:pt x="1241" y="3863"/>
                    <a:pt x="1383" y="3729"/>
                    <a:pt x="1392" y="3551"/>
                  </a:cubicBezTo>
                  <a:cubicBezTo>
                    <a:pt x="1821" y="3417"/>
                    <a:pt x="2124" y="3042"/>
                    <a:pt x="2124" y="2605"/>
                  </a:cubicBezTo>
                  <a:cubicBezTo>
                    <a:pt x="2124" y="2052"/>
                    <a:pt x="1651" y="1606"/>
                    <a:pt x="1062" y="1606"/>
                  </a:cubicBezTo>
                  <a:cubicBezTo>
                    <a:pt x="839" y="1606"/>
                    <a:pt x="661" y="1454"/>
                    <a:pt x="661" y="1276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6"/>
                  </a:cubicBezTo>
                  <a:cubicBezTo>
                    <a:pt x="1464" y="1454"/>
                    <a:pt x="1606" y="1606"/>
                    <a:pt x="1794" y="1606"/>
                  </a:cubicBezTo>
                  <a:cubicBezTo>
                    <a:pt x="1972" y="1606"/>
                    <a:pt x="2124" y="1454"/>
                    <a:pt x="2124" y="1276"/>
                  </a:cubicBezTo>
                  <a:cubicBezTo>
                    <a:pt x="2124" y="830"/>
                    <a:pt x="1821" y="455"/>
                    <a:pt x="1392" y="330"/>
                  </a:cubicBezTo>
                  <a:cubicBezTo>
                    <a:pt x="1392" y="152"/>
                    <a:pt x="1241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500;p87">
              <a:extLst>
                <a:ext uri="{FF2B5EF4-FFF2-40B4-BE49-F238E27FC236}">
                  <a16:creationId xmlns:a16="http://schemas.microsoft.com/office/drawing/2014/main" id="{987478D3-462B-CE40-AD4D-F453DAA35239}"/>
                </a:ext>
              </a:extLst>
            </p:cNvPr>
            <p:cNvSpPr/>
            <p:nvPr/>
          </p:nvSpPr>
          <p:spPr>
            <a:xfrm>
              <a:off x="7320709" y="2820669"/>
              <a:ext cx="146632" cy="146633"/>
            </a:xfrm>
            <a:custGeom>
              <a:avLst/>
              <a:gdLst/>
              <a:ahLst/>
              <a:cxnLst/>
              <a:rect l="l" t="t" r="r" b="b"/>
              <a:pathLst>
                <a:path w="5586" h="5586" extrusionOk="0">
                  <a:moveTo>
                    <a:pt x="2793" y="661"/>
                  </a:moveTo>
                  <a:cubicBezTo>
                    <a:pt x="3962" y="661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6" y="4916"/>
                    <a:pt x="661" y="3961"/>
                    <a:pt x="661" y="2793"/>
                  </a:cubicBezTo>
                  <a:cubicBezTo>
                    <a:pt x="661" y="1615"/>
                    <a:pt x="1616" y="661"/>
                    <a:pt x="2793" y="661"/>
                  </a:cubicBezTo>
                  <a:close/>
                  <a:moveTo>
                    <a:pt x="2793" y="1"/>
                  </a:moveTo>
                  <a:cubicBezTo>
                    <a:pt x="1250" y="1"/>
                    <a:pt x="1" y="1250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8" y="5585"/>
                    <a:pt x="5586" y="4327"/>
                    <a:pt x="5586" y="2793"/>
                  </a:cubicBezTo>
                  <a:cubicBezTo>
                    <a:pt x="5586" y="1250"/>
                    <a:pt x="4328" y="1"/>
                    <a:pt x="2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501;p87">
              <a:extLst>
                <a:ext uri="{FF2B5EF4-FFF2-40B4-BE49-F238E27FC236}">
                  <a16:creationId xmlns:a16="http://schemas.microsoft.com/office/drawing/2014/main" id="{3CA1FE21-E1BC-3F63-C80F-8592F878274A}"/>
                </a:ext>
              </a:extLst>
            </p:cNvPr>
            <p:cNvSpPr/>
            <p:nvPr/>
          </p:nvSpPr>
          <p:spPr>
            <a:xfrm>
              <a:off x="7666364" y="3142884"/>
              <a:ext cx="55755" cy="101430"/>
            </a:xfrm>
            <a:custGeom>
              <a:avLst/>
              <a:gdLst/>
              <a:ahLst/>
              <a:cxnLst/>
              <a:rect l="l" t="t" r="r" b="b"/>
              <a:pathLst>
                <a:path w="2124" h="3864" extrusionOk="0">
                  <a:moveTo>
                    <a:pt x="1062" y="1"/>
                  </a:moveTo>
                  <a:cubicBezTo>
                    <a:pt x="884" y="1"/>
                    <a:pt x="732" y="153"/>
                    <a:pt x="732" y="331"/>
                  </a:cubicBezTo>
                  <a:cubicBezTo>
                    <a:pt x="304" y="456"/>
                    <a:pt x="0" y="831"/>
                    <a:pt x="0" y="1277"/>
                  </a:cubicBezTo>
                  <a:cubicBezTo>
                    <a:pt x="0" y="1821"/>
                    <a:pt x="473" y="2276"/>
                    <a:pt x="1062" y="2276"/>
                  </a:cubicBezTo>
                  <a:cubicBezTo>
                    <a:pt x="1285" y="2276"/>
                    <a:pt x="1464" y="2418"/>
                    <a:pt x="1464" y="2606"/>
                  </a:cubicBezTo>
                  <a:cubicBezTo>
                    <a:pt x="1464" y="2784"/>
                    <a:pt x="1285" y="2936"/>
                    <a:pt x="1062" y="2936"/>
                  </a:cubicBezTo>
                  <a:cubicBezTo>
                    <a:pt x="839" y="2936"/>
                    <a:pt x="661" y="2784"/>
                    <a:pt x="661" y="2606"/>
                  </a:cubicBezTo>
                  <a:cubicBezTo>
                    <a:pt x="661" y="2418"/>
                    <a:pt x="509" y="2267"/>
                    <a:pt x="331" y="2267"/>
                  </a:cubicBezTo>
                  <a:cubicBezTo>
                    <a:pt x="143" y="2267"/>
                    <a:pt x="0" y="2418"/>
                    <a:pt x="0" y="2606"/>
                  </a:cubicBezTo>
                  <a:cubicBezTo>
                    <a:pt x="0" y="3043"/>
                    <a:pt x="304" y="3418"/>
                    <a:pt x="732" y="3551"/>
                  </a:cubicBezTo>
                  <a:cubicBezTo>
                    <a:pt x="741" y="3730"/>
                    <a:pt x="884" y="3864"/>
                    <a:pt x="1062" y="3864"/>
                  </a:cubicBezTo>
                  <a:cubicBezTo>
                    <a:pt x="1240" y="3864"/>
                    <a:pt x="1383" y="3730"/>
                    <a:pt x="1392" y="3551"/>
                  </a:cubicBezTo>
                  <a:cubicBezTo>
                    <a:pt x="1820" y="3418"/>
                    <a:pt x="2124" y="3043"/>
                    <a:pt x="2124" y="2606"/>
                  </a:cubicBezTo>
                  <a:cubicBezTo>
                    <a:pt x="2124" y="2053"/>
                    <a:pt x="1651" y="1607"/>
                    <a:pt x="1062" y="1607"/>
                  </a:cubicBezTo>
                  <a:cubicBezTo>
                    <a:pt x="839" y="1607"/>
                    <a:pt x="661" y="1455"/>
                    <a:pt x="661" y="1277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7"/>
                  </a:cubicBezTo>
                  <a:cubicBezTo>
                    <a:pt x="1464" y="1455"/>
                    <a:pt x="1606" y="1607"/>
                    <a:pt x="1794" y="1607"/>
                  </a:cubicBezTo>
                  <a:cubicBezTo>
                    <a:pt x="1972" y="1607"/>
                    <a:pt x="2124" y="1455"/>
                    <a:pt x="2124" y="1277"/>
                  </a:cubicBezTo>
                  <a:cubicBezTo>
                    <a:pt x="2124" y="831"/>
                    <a:pt x="1820" y="456"/>
                    <a:pt x="1392" y="331"/>
                  </a:cubicBezTo>
                  <a:cubicBezTo>
                    <a:pt x="1392" y="153"/>
                    <a:pt x="1240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502;p87">
              <a:extLst>
                <a:ext uri="{FF2B5EF4-FFF2-40B4-BE49-F238E27FC236}">
                  <a16:creationId xmlns:a16="http://schemas.microsoft.com/office/drawing/2014/main" id="{040E5971-60BC-D59C-AFEF-AC086023D27E}"/>
                </a:ext>
              </a:extLst>
            </p:cNvPr>
            <p:cNvSpPr/>
            <p:nvPr/>
          </p:nvSpPr>
          <p:spPr>
            <a:xfrm>
              <a:off x="7620926" y="3120887"/>
              <a:ext cx="146632" cy="146606"/>
            </a:xfrm>
            <a:custGeom>
              <a:avLst/>
              <a:gdLst/>
              <a:ahLst/>
              <a:cxnLst/>
              <a:rect l="l" t="t" r="r" b="b"/>
              <a:pathLst>
                <a:path w="5586" h="5585" extrusionOk="0">
                  <a:moveTo>
                    <a:pt x="2793" y="660"/>
                  </a:moveTo>
                  <a:cubicBezTo>
                    <a:pt x="3962" y="660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5" y="4916"/>
                    <a:pt x="661" y="3961"/>
                    <a:pt x="661" y="2793"/>
                  </a:cubicBezTo>
                  <a:cubicBezTo>
                    <a:pt x="661" y="1615"/>
                    <a:pt x="1615" y="660"/>
                    <a:pt x="2793" y="660"/>
                  </a:cubicBezTo>
                  <a:close/>
                  <a:moveTo>
                    <a:pt x="2793" y="0"/>
                  </a:moveTo>
                  <a:cubicBezTo>
                    <a:pt x="1250" y="0"/>
                    <a:pt x="1" y="1249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7" y="5585"/>
                    <a:pt x="5585" y="4327"/>
                    <a:pt x="5585" y="2793"/>
                  </a:cubicBezTo>
                  <a:cubicBezTo>
                    <a:pt x="5585" y="1249"/>
                    <a:pt x="4327" y="0"/>
                    <a:pt x="2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03;p87">
              <a:extLst>
                <a:ext uri="{FF2B5EF4-FFF2-40B4-BE49-F238E27FC236}">
                  <a16:creationId xmlns:a16="http://schemas.microsoft.com/office/drawing/2014/main" id="{E59CFC8C-53CD-70ED-C1F2-467BC0EE7324}"/>
                </a:ext>
              </a:extLst>
            </p:cNvPr>
            <p:cNvSpPr/>
            <p:nvPr/>
          </p:nvSpPr>
          <p:spPr>
            <a:xfrm>
              <a:off x="7406440" y="3174987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41" y="660"/>
                    <a:pt x="330" y="660"/>
                  </a:cubicBezTo>
                  <a:cubicBezTo>
                    <a:pt x="419" y="660"/>
                    <a:pt x="509" y="625"/>
                    <a:pt x="562" y="562"/>
                  </a:cubicBezTo>
                  <a:cubicBezTo>
                    <a:pt x="625" y="500"/>
                    <a:pt x="660" y="419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486;p87">
            <a:extLst>
              <a:ext uri="{FF2B5EF4-FFF2-40B4-BE49-F238E27FC236}">
                <a16:creationId xmlns:a16="http://schemas.microsoft.com/office/drawing/2014/main" id="{B24E9759-D96B-FD82-7785-BE738FBB657E}"/>
              </a:ext>
            </a:extLst>
          </p:cNvPr>
          <p:cNvGrpSpPr/>
          <p:nvPr/>
        </p:nvGrpSpPr>
        <p:grpSpPr>
          <a:xfrm>
            <a:off x="5310435" y="3824332"/>
            <a:ext cx="333127" cy="333152"/>
            <a:chOff x="7320709" y="2820669"/>
            <a:chExt cx="446850" cy="446824"/>
          </a:xfrm>
        </p:grpSpPr>
        <p:sp>
          <p:nvSpPr>
            <p:cNvPr id="1515" name="Google Shape;1487;p87">
              <a:extLst>
                <a:ext uri="{FF2B5EF4-FFF2-40B4-BE49-F238E27FC236}">
                  <a16:creationId xmlns:a16="http://schemas.microsoft.com/office/drawing/2014/main" id="{EFC05621-7C51-3D03-51F0-C02FD830BF3D}"/>
                </a:ext>
              </a:extLst>
            </p:cNvPr>
            <p:cNvSpPr/>
            <p:nvPr/>
          </p:nvSpPr>
          <p:spPr>
            <a:xfrm>
              <a:off x="7629589" y="2829331"/>
              <a:ext cx="129307" cy="129071"/>
            </a:xfrm>
            <a:custGeom>
              <a:avLst/>
              <a:gdLst/>
              <a:ahLst/>
              <a:cxnLst/>
              <a:rect l="l" t="t" r="r" b="b"/>
              <a:pathLst>
                <a:path w="4926" h="4917" extrusionOk="0">
                  <a:moveTo>
                    <a:pt x="2463" y="1"/>
                  </a:moveTo>
                  <a:cubicBezTo>
                    <a:pt x="1107" y="1"/>
                    <a:pt x="1" y="1098"/>
                    <a:pt x="1" y="2463"/>
                  </a:cubicBezTo>
                  <a:cubicBezTo>
                    <a:pt x="1" y="3819"/>
                    <a:pt x="1107" y="4916"/>
                    <a:pt x="2463" y="4916"/>
                  </a:cubicBezTo>
                  <a:cubicBezTo>
                    <a:pt x="3819" y="4916"/>
                    <a:pt x="4925" y="3819"/>
                    <a:pt x="4925" y="2463"/>
                  </a:cubicBezTo>
                  <a:cubicBezTo>
                    <a:pt x="4925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488;p87">
              <a:extLst>
                <a:ext uri="{FF2B5EF4-FFF2-40B4-BE49-F238E27FC236}">
                  <a16:creationId xmlns:a16="http://schemas.microsoft.com/office/drawing/2014/main" id="{51A00985-52BA-F10F-CB17-1E42628F641A}"/>
                </a:ext>
              </a:extLst>
            </p:cNvPr>
            <p:cNvSpPr/>
            <p:nvPr/>
          </p:nvSpPr>
          <p:spPr>
            <a:xfrm>
              <a:off x="7329397" y="2829331"/>
              <a:ext cx="129281" cy="129071"/>
            </a:xfrm>
            <a:custGeom>
              <a:avLst/>
              <a:gdLst/>
              <a:ahLst/>
              <a:cxnLst/>
              <a:rect l="l" t="t" r="r" b="b"/>
              <a:pathLst>
                <a:path w="4925" h="4917" extrusionOk="0">
                  <a:moveTo>
                    <a:pt x="2462" y="1"/>
                  </a:moveTo>
                  <a:cubicBezTo>
                    <a:pt x="1106" y="1"/>
                    <a:pt x="0" y="1098"/>
                    <a:pt x="0" y="2463"/>
                  </a:cubicBezTo>
                  <a:cubicBezTo>
                    <a:pt x="0" y="3819"/>
                    <a:pt x="1106" y="4916"/>
                    <a:pt x="2462" y="4916"/>
                  </a:cubicBezTo>
                  <a:cubicBezTo>
                    <a:pt x="3818" y="4916"/>
                    <a:pt x="4924" y="3819"/>
                    <a:pt x="4924" y="2463"/>
                  </a:cubicBezTo>
                  <a:cubicBezTo>
                    <a:pt x="4924" y="1098"/>
                    <a:pt x="3818" y="1"/>
                    <a:pt x="2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489;p87">
              <a:extLst>
                <a:ext uri="{FF2B5EF4-FFF2-40B4-BE49-F238E27FC236}">
                  <a16:creationId xmlns:a16="http://schemas.microsoft.com/office/drawing/2014/main" id="{56A4600E-4387-2692-9190-9FFDC57B20C6}"/>
                </a:ext>
              </a:extLst>
            </p:cNvPr>
            <p:cNvSpPr/>
            <p:nvPr/>
          </p:nvSpPr>
          <p:spPr>
            <a:xfrm>
              <a:off x="7629589" y="3129549"/>
              <a:ext cx="129307" cy="129045"/>
            </a:xfrm>
            <a:custGeom>
              <a:avLst/>
              <a:gdLst/>
              <a:ahLst/>
              <a:cxnLst/>
              <a:rect l="l" t="t" r="r" b="b"/>
              <a:pathLst>
                <a:path w="4926" h="4916" extrusionOk="0">
                  <a:moveTo>
                    <a:pt x="2463" y="0"/>
                  </a:moveTo>
                  <a:cubicBezTo>
                    <a:pt x="1107" y="0"/>
                    <a:pt x="1" y="1098"/>
                    <a:pt x="1" y="2463"/>
                  </a:cubicBezTo>
                  <a:cubicBezTo>
                    <a:pt x="1" y="3819"/>
                    <a:pt x="1107" y="4916"/>
                    <a:pt x="2463" y="4916"/>
                  </a:cubicBezTo>
                  <a:cubicBezTo>
                    <a:pt x="3819" y="4916"/>
                    <a:pt x="4925" y="3819"/>
                    <a:pt x="4925" y="2463"/>
                  </a:cubicBezTo>
                  <a:cubicBezTo>
                    <a:pt x="4925" y="1098"/>
                    <a:pt x="3819" y="0"/>
                    <a:pt x="2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490;p87">
              <a:extLst>
                <a:ext uri="{FF2B5EF4-FFF2-40B4-BE49-F238E27FC236}">
                  <a16:creationId xmlns:a16="http://schemas.microsoft.com/office/drawing/2014/main" id="{786ED768-C033-A889-24B4-5EF1F5A5364E}"/>
                </a:ext>
              </a:extLst>
            </p:cNvPr>
            <p:cNvSpPr/>
            <p:nvPr/>
          </p:nvSpPr>
          <p:spPr>
            <a:xfrm>
              <a:off x="7320945" y="3025915"/>
              <a:ext cx="241710" cy="241342"/>
            </a:xfrm>
            <a:custGeom>
              <a:avLst/>
              <a:gdLst/>
              <a:ahLst/>
              <a:cxnLst/>
              <a:rect l="l" t="t" r="r" b="b"/>
              <a:pathLst>
                <a:path w="9208" h="9194" extrusionOk="0">
                  <a:moveTo>
                    <a:pt x="8387" y="808"/>
                  </a:moveTo>
                  <a:lnTo>
                    <a:pt x="6915" y="6312"/>
                  </a:lnTo>
                  <a:lnTo>
                    <a:pt x="6085" y="5483"/>
                  </a:lnTo>
                  <a:lnTo>
                    <a:pt x="3703" y="3110"/>
                  </a:lnTo>
                  <a:lnTo>
                    <a:pt x="2882" y="2280"/>
                  </a:lnTo>
                  <a:lnTo>
                    <a:pt x="8387" y="808"/>
                  </a:lnTo>
                  <a:close/>
                  <a:moveTo>
                    <a:pt x="3471" y="3815"/>
                  </a:moveTo>
                  <a:lnTo>
                    <a:pt x="5380" y="5724"/>
                  </a:lnTo>
                  <a:lnTo>
                    <a:pt x="2713" y="8391"/>
                  </a:lnTo>
                  <a:lnTo>
                    <a:pt x="2195" y="7874"/>
                  </a:lnTo>
                  <a:lnTo>
                    <a:pt x="3007" y="7062"/>
                  </a:lnTo>
                  <a:cubicBezTo>
                    <a:pt x="3141" y="6928"/>
                    <a:pt x="3141" y="6723"/>
                    <a:pt x="3007" y="6589"/>
                  </a:cubicBezTo>
                  <a:cubicBezTo>
                    <a:pt x="2940" y="6527"/>
                    <a:pt x="2856" y="6495"/>
                    <a:pt x="2771" y="6495"/>
                  </a:cubicBezTo>
                  <a:cubicBezTo>
                    <a:pt x="2686" y="6495"/>
                    <a:pt x="2601" y="6527"/>
                    <a:pt x="2534" y="6589"/>
                  </a:cubicBezTo>
                  <a:lnTo>
                    <a:pt x="1723" y="7401"/>
                  </a:lnTo>
                  <a:lnTo>
                    <a:pt x="804" y="6482"/>
                  </a:lnTo>
                  <a:lnTo>
                    <a:pt x="3471" y="3815"/>
                  </a:lnTo>
                  <a:close/>
                  <a:moveTo>
                    <a:pt x="8861" y="1"/>
                  </a:moveTo>
                  <a:cubicBezTo>
                    <a:pt x="8831" y="1"/>
                    <a:pt x="8800" y="5"/>
                    <a:pt x="8770" y="14"/>
                  </a:cubicBezTo>
                  <a:lnTo>
                    <a:pt x="2151" y="1789"/>
                  </a:lnTo>
                  <a:cubicBezTo>
                    <a:pt x="2035" y="1816"/>
                    <a:pt x="1946" y="1905"/>
                    <a:pt x="1919" y="2021"/>
                  </a:cubicBezTo>
                  <a:cubicBezTo>
                    <a:pt x="1883" y="2137"/>
                    <a:pt x="1919" y="2262"/>
                    <a:pt x="1999" y="2343"/>
                  </a:cubicBezTo>
                  <a:lnTo>
                    <a:pt x="2998" y="3342"/>
                  </a:lnTo>
                  <a:lnTo>
                    <a:pt x="90" y="6250"/>
                  </a:lnTo>
                  <a:cubicBezTo>
                    <a:pt x="28" y="6312"/>
                    <a:pt x="1" y="6393"/>
                    <a:pt x="1" y="6482"/>
                  </a:cubicBezTo>
                  <a:cubicBezTo>
                    <a:pt x="1" y="6571"/>
                    <a:pt x="28" y="6651"/>
                    <a:pt x="90" y="6714"/>
                  </a:cubicBezTo>
                  <a:lnTo>
                    <a:pt x="2472" y="9096"/>
                  </a:lnTo>
                  <a:cubicBezTo>
                    <a:pt x="2543" y="9158"/>
                    <a:pt x="2624" y="9194"/>
                    <a:pt x="2713" y="9194"/>
                  </a:cubicBezTo>
                  <a:cubicBezTo>
                    <a:pt x="2793" y="9194"/>
                    <a:pt x="2882" y="9158"/>
                    <a:pt x="2945" y="9096"/>
                  </a:cubicBezTo>
                  <a:lnTo>
                    <a:pt x="5853" y="6188"/>
                  </a:lnTo>
                  <a:lnTo>
                    <a:pt x="6843" y="7187"/>
                  </a:lnTo>
                  <a:cubicBezTo>
                    <a:pt x="6915" y="7249"/>
                    <a:pt x="6995" y="7285"/>
                    <a:pt x="7084" y="7285"/>
                  </a:cubicBezTo>
                  <a:cubicBezTo>
                    <a:pt x="7111" y="7285"/>
                    <a:pt x="7138" y="7285"/>
                    <a:pt x="7165" y="7276"/>
                  </a:cubicBezTo>
                  <a:cubicBezTo>
                    <a:pt x="7280" y="7240"/>
                    <a:pt x="7370" y="7151"/>
                    <a:pt x="7405" y="7044"/>
                  </a:cubicBezTo>
                  <a:lnTo>
                    <a:pt x="9181" y="425"/>
                  </a:lnTo>
                  <a:cubicBezTo>
                    <a:pt x="9207" y="309"/>
                    <a:pt x="9172" y="184"/>
                    <a:pt x="9091" y="103"/>
                  </a:cubicBezTo>
                  <a:cubicBezTo>
                    <a:pt x="9032" y="37"/>
                    <a:pt x="8948" y="1"/>
                    <a:pt x="8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491;p87">
              <a:extLst>
                <a:ext uri="{FF2B5EF4-FFF2-40B4-BE49-F238E27FC236}">
                  <a16:creationId xmlns:a16="http://schemas.microsoft.com/office/drawing/2014/main" id="{BB92EEEF-C0E9-918F-9223-3DACD6D622DA}"/>
                </a:ext>
              </a:extLst>
            </p:cNvPr>
            <p:cNvSpPr/>
            <p:nvPr/>
          </p:nvSpPr>
          <p:spPr>
            <a:xfrm>
              <a:off x="7577850" y="2955435"/>
              <a:ext cx="55755" cy="53996"/>
            </a:xfrm>
            <a:custGeom>
              <a:avLst/>
              <a:gdLst/>
              <a:ahLst/>
              <a:cxnLst/>
              <a:rect l="l" t="t" r="r" b="b"/>
              <a:pathLst>
                <a:path w="2124" h="2057" extrusionOk="0">
                  <a:moveTo>
                    <a:pt x="1757" y="1"/>
                  </a:moveTo>
                  <a:cubicBezTo>
                    <a:pt x="1671" y="1"/>
                    <a:pt x="1584" y="32"/>
                    <a:pt x="1517" y="94"/>
                  </a:cubicBezTo>
                  <a:lnTo>
                    <a:pt x="125" y="1495"/>
                  </a:lnTo>
                  <a:cubicBezTo>
                    <a:pt x="0" y="1620"/>
                    <a:pt x="0" y="1834"/>
                    <a:pt x="125" y="1959"/>
                  </a:cubicBezTo>
                  <a:cubicBezTo>
                    <a:pt x="197" y="2030"/>
                    <a:pt x="277" y="2057"/>
                    <a:pt x="366" y="2057"/>
                  </a:cubicBezTo>
                  <a:cubicBezTo>
                    <a:pt x="446" y="2057"/>
                    <a:pt x="536" y="2030"/>
                    <a:pt x="598" y="1959"/>
                  </a:cubicBezTo>
                  <a:lnTo>
                    <a:pt x="1990" y="567"/>
                  </a:lnTo>
                  <a:cubicBezTo>
                    <a:pt x="2124" y="442"/>
                    <a:pt x="2124" y="228"/>
                    <a:pt x="1990" y="94"/>
                  </a:cubicBezTo>
                  <a:cubicBezTo>
                    <a:pt x="1927" y="32"/>
                    <a:pt x="1842" y="1"/>
                    <a:pt x="1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492;p87">
              <a:extLst>
                <a:ext uri="{FF2B5EF4-FFF2-40B4-BE49-F238E27FC236}">
                  <a16:creationId xmlns:a16="http://schemas.microsoft.com/office/drawing/2014/main" id="{DAE6BF3F-FA02-FE1F-95CC-F18D1034F67A}"/>
                </a:ext>
              </a:extLst>
            </p:cNvPr>
            <p:cNvSpPr/>
            <p:nvPr/>
          </p:nvSpPr>
          <p:spPr>
            <a:xfrm>
              <a:off x="7577850" y="3038384"/>
              <a:ext cx="49665" cy="48090"/>
            </a:xfrm>
            <a:custGeom>
              <a:avLst/>
              <a:gdLst/>
              <a:ahLst/>
              <a:cxnLst/>
              <a:rect l="l" t="t" r="r" b="b"/>
              <a:pathLst>
                <a:path w="1892" h="1832" extrusionOk="0">
                  <a:moveTo>
                    <a:pt x="362" y="1"/>
                  </a:moveTo>
                  <a:cubicBezTo>
                    <a:pt x="277" y="1"/>
                    <a:pt x="192" y="34"/>
                    <a:pt x="125" y="101"/>
                  </a:cubicBezTo>
                  <a:cubicBezTo>
                    <a:pt x="0" y="235"/>
                    <a:pt x="0" y="440"/>
                    <a:pt x="125" y="574"/>
                  </a:cubicBezTo>
                  <a:lnTo>
                    <a:pt x="1294" y="1734"/>
                  </a:lnTo>
                  <a:cubicBezTo>
                    <a:pt x="1356" y="1805"/>
                    <a:pt x="1446" y="1832"/>
                    <a:pt x="1526" y="1832"/>
                  </a:cubicBezTo>
                  <a:cubicBezTo>
                    <a:pt x="1615" y="1832"/>
                    <a:pt x="1695" y="1805"/>
                    <a:pt x="1767" y="1734"/>
                  </a:cubicBezTo>
                  <a:cubicBezTo>
                    <a:pt x="1892" y="1609"/>
                    <a:pt x="1892" y="1395"/>
                    <a:pt x="1767" y="1270"/>
                  </a:cubicBezTo>
                  <a:lnTo>
                    <a:pt x="598" y="101"/>
                  </a:lnTo>
                  <a:cubicBezTo>
                    <a:pt x="531" y="34"/>
                    <a:pt x="446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493;p87">
              <a:extLst>
                <a:ext uri="{FF2B5EF4-FFF2-40B4-BE49-F238E27FC236}">
                  <a16:creationId xmlns:a16="http://schemas.microsoft.com/office/drawing/2014/main" id="{1C498777-36F8-93C5-FC51-4E99C2478FFA}"/>
                </a:ext>
              </a:extLst>
            </p:cNvPr>
            <p:cNvSpPr/>
            <p:nvPr/>
          </p:nvSpPr>
          <p:spPr>
            <a:xfrm>
              <a:off x="7635206" y="3094899"/>
              <a:ext cx="17377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19"/>
                    <a:pt x="37" y="509"/>
                    <a:pt x="90" y="571"/>
                  </a:cubicBezTo>
                  <a:cubicBezTo>
                    <a:pt x="153" y="633"/>
                    <a:pt x="242" y="669"/>
                    <a:pt x="331" y="669"/>
                  </a:cubicBezTo>
                  <a:cubicBezTo>
                    <a:pt x="420" y="669"/>
                    <a:pt x="501" y="633"/>
                    <a:pt x="563" y="571"/>
                  </a:cubicBezTo>
                  <a:cubicBezTo>
                    <a:pt x="625" y="509"/>
                    <a:pt x="661" y="419"/>
                    <a:pt x="661" y="330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1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494;p87">
              <a:extLst>
                <a:ext uri="{FF2B5EF4-FFF2-40B4-BE49-F238E27FC236}">
                  <a16:creationId xmlns:a16="http://schemas.microsoft.com/office/drawing/2014/main" id="{2A6CE1C5-708A-B089-BBFF-0D85C8634927}"/>
                </a:ext>
              </a:extLst>
            </p:cNvPr>
            <p:cNvSpPr/>
            <p:nvPr/>
          </p:nvSpPr>
          <p:spPr>
            <a:xfrm>
              <a:off x="7494718" y="2955435"/>
              <a:ext cx="55755" cy="53996"/>
            </a:xfrm>
            <a:custGeom>
              <a:avLst/>
              <a:gdLst/>
              <a:ahLst/>
              <a:cxnLst/>
              <a:rect l="l" t="t" r="r" b="b"/>
              <a:pathLst>
                <a:path w="2124" h="2057" extrusionOk="0">
                  <a:moveTo>
                    <a:pt x="366" y="1"/>
                  </a:moveTo>
                  <a:cubicBezTo>
                    <a:pt x="281" y="1"/>
                    <a:pt x="197" y="32"/>
                    <a:pt x="134" y="94"/>
                  </a:cubicBezTo>
                  <a:cubicBezTo>
                    <a:pt x="0" y="228"/>
                    <a:pt x="0" y="442"/>
                    <a:pt x="134" y="567"/>
                  </a:cubicBezTo>
                  <a:lnTo>
                    <a:pt x="1526" y="1959"/>
                  </a:lnTo>
                  <a:cubicBezTo>
                    <a:pt x="1588" y="2030"/>
                    <a:pt x="1677" y="2057"/>
                    <a:pt x="1758" y="2057"/>
                  </a:cubicBezTo>
                  <a:cubicBezTo>
                    <a:pt x="1847" y="2057"/>
                    <a:pt x="1927" y="2030"/>
                    <a:pt x="1999" y="1959"/>
                  </a:cubicBezTo>
                  <a:cubicBezTo>
                    <a:pt x="2124" y="1834"/>
                    <a:pt x="2124" y="1620"/>
                    <a:pt x="1999" y="1495"/>
                  </a:cubicBezTo>
                  <a:lnTo>
                    <a:pt x="598" y="94"/>
                  </a:lnTo>
                  <a:cubicBezTo>
                    <a:pt x="536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495;p87">
              <a:extLst>
                <a:ext uri="{FF2B5EF4-FFF2-40B4-BE49-F238E27FC236}">
                  <a16:creationId xmlns:a16="http://schemas.microsoft.com/office/drawing/2014/main" id="{741266BA-EC27-3316-32A1-2CA794231364}"/>
                </a:ext>
              </a:extLst>
            </p:cNvPr>
            <p:cNvSpPr/>
            <p:nvPr/>
          </p:nvSpPr>
          <p:spPr>
            <a:xfrm>
              <a:off x="7623052" y="3015022"/>
              <a:ext cx="35149" cy="17614"/>
            </a:xfrm>
            <a:custGeom>
              <a:avLst/>
              <a:gdLst/>
              <a:ahLst/>
              <a:cxnLst/>
              <a:rect l="l" t="t" r="r" b="b"/>
              <a:pathLst>
                <a:path w="1339" h="671" extrusionOk="0">
                  <a:moveTo>
                    <a:pt x="366" y="1"/>
                  </a:moveTo>
                  <a:cubicBezTo>
                    <a:pt x="196" y="1"/>
                    <a:pt x="54" y="117"/>
                    <a:pt x="27" y="286"/>
                  </a:cubicBezTo>
                  <a:cubicBezTo>
                    <a:pt x="0" y="492"/>
                    <a:pt x="161" y="670"/>
                    <a:pt x="357" y="670"/>
                  </a:cubicBezTo>
                  <a:lnTo>
                    <a:pt x="981" y="670"/>
                  </a:lnTo>
                  <a:cubicBezTo>
                    <a:pt x="1178" y="670"/>
                    <a:pt x="1338" y="492"/>
                    <a:pt x="1303" y="286"/>
                  </a:cubicBezTo>
                  <a:cubicBezTo>
                    <a:pt x="1285" y="117"/>
                    <a:pt x="1133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496;p87">
              <a:extLst>
                <a:ext uri="{FF2B5EF4-FFF2-40B4-BE49-F238E27FC236}">
                  <a16:creationId xmlns:a16="http://schemas.microsoft.com/office/drawing/2014/main" id="{F9489F9F-F6D1-570C-FFF2-FC20A115F682}"/>
                </a:ext>
              </a:extLst>
            </p:cNvPr>
            <p:cNvSpPr/>
            <p:nvPr/>
          </p:nvSpPr>
          <p:spPr>
            <a:xfrm>
              <a:off x="7555354" y="2930655"/>
              <a:ext cx="17588" cy="33731"/>
            </a:xfrm>
            <a:custGeom>
              <a:avLst/>
              <a:gdLst/>
              <a:ahLst/>
              <a:cxnLst/>
              <a:rect l="l" t="t" r="r" b="b"/>
              <a:pathLst>
                <a:path w="670" h="1285" extrusionOk="0">
                  <a:moveTo>
                    <a:pt x="331" y="1"/>
                  </a:moveTo>
                  <a:cubicBezTo>
                    <a:pt x="316" y="1"/>
                    <a:pt x="301" y="1"/>
                    <a:pt x="286" y="3"/>
                  </a:cubicBezTo>
                  <a:cubicBezTo>
                    <a:pt x="126" y="30"/>
                    <a:pt x="1" y="173"/>
                    <a:pt x="1" y="342"/>
                  </a:cubicBezTo>
                  <a:lnTo>
                    <a:pt x="1" y="940"/>
                  </a:lnTo>
                  <a:cubicBezTo>
                    <a:pt x="1" y="1110"/>
                    <a:pt x="126" y="1261"/>
                    <a:pt x="286" y="1279"/>
                  </a:cubicBezTo>
                  <a:cubicBezTo>
                    <a:pt x="306" y="1283"/>
                    <a:pt x="325" y="1284"/>
                    <a:pt x="344" y="1284"/>
                  </a:cubicBezTo>
                  <a:cubicBezTo>
                    <a:pt x="524" y="1284"/>
                    <a:pt x="670" y="1136"/>
                    <a:pt x="670" y="958"/>
                  </a:cubicBezTo>
                  <a:lnTo>
                    <a:pt x="670" y="334"/>
                  </a:lnTo>
                  <a:cubicBezTo>
                    <a:pt x="670" y="152"/>
                    <a:pt x="517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497;p87">
              <a:extLst>
                <a:ext uri="{FF2B5EF4-FFF2-40B4-BE49-F238E27FC236}">
                  <a16:creationId xmlns:a16="http://schemas.microsoft.com/office/drawing/2014/main" id="{C911F380-D913-7086-BE4B-A9B10606D60E}"/>
                </a:ext>
              </a:extLst>
            </p:cNvPr>
            <p:cNvSpPr/>
            <p:nvPr/>
          </p:nvSpPr>
          <p:spPr>
            <a:xfrm>
              <a:off x="7666364" y="2842692"/>
              <a:ext cx="55755" cy="101404"/>
            </a:xfrm>
            <a:custGeom>
              <a:avLst/>
              <a:gdLst/>
              <a:ahLst/>
              <a:cxnLst/>
              <a:rect l="l" t="t" r="r" b="b"/>
              <a:pathLst>
                <a:path w="2124" h="3863" extrusionOk="0">
                  <a:moveTo>
                    <a:pt x="1062" y="0"/>
                  </a:moveTo>
                  <a:cubicBezTo>
                    <a:pt x="884" y="0"/>
                    <a:pt x="732" y="152"/>
                    <a:pt x="732" y="330"/>
                  </a:cubicBezTo>
                  <a:cubicBezTo>
                    <a:pt x="304" y="455"/>
                    <a:pt x="0" y="830"/>
                    <a:pt x="0" y="1276"/>
                  </a:cubicBezTo>
                  <a:cubicBezTo>
                    <a:pt x="0" y="1820"/>
                    <a:pt x="473" y="2275"/>
                    <a:pt x="1062" y="2275"/>
                  </a:cubicBezTo>
                  <a:cubicBezTo>
                    <a:pt x="1285" y="2275"/>
                    <a:pt x="1464" y="2418"/>
                    <a:pt x="1464" y="2605"/>
                  </a:cubicBezTo>
                  <a:cubicBezTo>
                    <a:pt x="1464" y="2783"/>
                    <a:pt x="1285" y="2935"/>
                    <a:pt x="1062" y="2935"/>
                  </a:cubicBezTo>
                  <a:cubicBezTo>
                    <a:pt x="839" y="2935"/>
                    <a:pt x="661" y="2783"/>
                    <a:pt x="661" y="2605"/>
                  </a:cubicBezTo>
                  <a:cubicBezTo>
                    <a:pt x="661" y="2418"/>
                    <a:pt x="509" y="2266"/>
                    <a:pt x="331" y="2266"/>
                  </a:cubicBezTo>
                  <a:cubicBezTo>
                    <a:pt x="143" y="2266"/>
                    <a:pt x="0" y="2418"/>
                    <a:pt x="0" y="2605"/>
                  </a:cubicBezTo>
                  <a:cubicBezTo>
                    <a:pt x="0" y="3042"/>
                    <a:pt x="304" y="3417"/>
                    <a:pt x="732" y="3551"/>
                  </a:cubicBezTo>
                  <a:cubicBezTo>
                    <a:pt x="741" y="3729"/>
                    <a:pt x="884" y="3863"/>
                    <a:pt x="1062" y="3863"/>
                  </a:cubicBezTo>
                  <a:cubicBezTo>
                    <a:pt x="1240" y="3863"/>
                    <a:pt x="1383" y="3729"/>
                    <a:pt x="1392" y="3551"/>
                  </a:cubicBezTo>
                  <a:cubicBezTo>
                    <a:pt x="1820" y="3417"/>
                    <a:pt x="2124" y="3042"/>
                    <a:pt x="2124" y="2605"/>
                  </a:cubicBezTo>
                  <a:cubicBezTo>
                    <a:pt x="2124" y="2052"/>
                    <a:pt x="1651" y="1606"/>
                    <a:pt x="1062" y="1606"/>
                  </a:cubicBezTo>
                  <a:cubicBezTo>
                    <a:pt x="839" y="1606"/>
                    <a:pt x="661" y="1454"/>
                    <a:pt x="661" y="1276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6"/>
                  </a:cubicBezTo>
                  <a:cubicBezTo>
                    <a:pt x="1464" y="1454"/>
                    <a:pt x="1606" y="1606"/>
                    <a:pt x="1794" y="1606"/>
                  </a:cubicBezTo>
                  <a:cubicBezTo>
                    <a:pt x="1972" y="1606"/>
                    <a:pt x="2124" y="1454"/>
                    <a:pt x="2124" y="1276"/>
                  </a:cubicBezTo>
                  <a:cubicBezTo>
                    <a:pt x="2124" y="830"/>
                    <a:pt x="1820" y="455"/>
                    <a:pt x="1392" y="330"/>
                  </a:cubicBezTo>
                  <a:cubicBezTo>
                    <a:pt x="1392" y="152"/>
                    <a:pt x="1240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498;p87">
              <a:extLst>
                <a:ext uri="{FF2B5EF4-FFF2-40B4-BE49-F238E27FC236}">
                  <a16:creationId xmlns:a16="http://schemas.microsoft.com/office/drawing/2014/main" id="{0ECE7409-0A7A-A09D-5511-54076A86D6F9}"/>
                </a:ext>
              </a:extLst>
            </p:cNvPr>
            <p:cNvSpPr/>
            <p:nvPr/>
          </p:nvSpPr>
          <p:spPr>
            <a:xfrm>
              <a:off x="7620926" y="2820669"/>
              <a:ext cx="146632" cy="146633"/>
            </a:xfrm>
            <a:custGeom>
              <a:avLst/>
              <a:gdLst/>
              <a:ahLst/>
              <a:cxnLst/>
              <a:rect l="l" t="t" r="r" b="b"/>
              <a:pathLst>
                <a:path w="5586" h="5586" extrusionOk="0">
                  <a:moveTo>
                    <a:pt x="2793" y="661"/>
                  </a:moveTo>
                  <a:cubicBezTo>
                    <a:pt x="3962" y="661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5" y="4916"/>
                    <a:pt x="661" y="3961"/>
                    <a:pt x="661" y="2793"/>
                  </a:cubicBezTo>
                  <a:cubicBezTo>
                    <a:pt x="661" y="1615"/>
                    <a:pt x="1615" y="661"/>
                    <a:pt x="2793" y="661"/>
                  </a:cubicBezTo>
                  <a:close/>
                  <a:moveTo>
                    <a:pt x="2793" y="1"/>
                  </a:moveTo>
                  <a:cubicBezTo>
                    <a:pt x="1250" y="1"/>
                    <a:pt x="1" y="1250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7" y="5585"/>
                    <a:pt x="5585" y="4327"/>
                    <a:pt x="5585" y="2793"/>
                  </a:cubicBezTo>
                  <a:cubicBezTo>
                    <a:pt x="5585" y="1250"/>
                    <a:pt x="4327" y="1"/>
                    <a:pt x="2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499;p87">
              <a:extLst>
                <a:ext uri="{FF2B5EF4-FFF2-40B4-BE49-F238E27FC236}">
                  <a16:creationId xmlns:a16="http://schemas.microsoft.com/office/drawing/2014/main" id="{C9A5E1C9-D7A6-D2B6-1D50-F1ED4BB0ADAE}"/>
                </a:ext>
              </a:extLst>
            </p:cNvPr>
            <p:cNvSpPr/>
            <p:nvPr/>
          </p:nvSpPr>
          <p:spPr>
            <a:xfrm>
              <a:off x="7366147" y="2842692"/>
              <a:ext cx="55755" cy="101404"/>
            </a:xfrm>
            <a:custGeom>
              <a:avLst/>
              <a:gdLst/>
              <a:ahLst/>
              <a:cxnLst/>
              <a:rect l="l" t="t" r="r" b="b"/>
              <a:pathLst>
                <a:path w="2124" h="3863" extrusionOk="0">
                  <a:moveTo>
                    <a:pt x="1062" y="0"/>
                  </a:moveTo>
                  <a:cubicBezTo>
                    <a:pt x="884" y="0"/>
                    <a:pt x="732" y="152"/>
                    <a:pt x="732" y="330"/>
                  </a:cubicBezTo>
                  <a:cubicBezTo>
                    <a:pt x="304" y="455"/>
                    <a:pt x="1" y="830"/>
                    <a:pt x="1" y="1276"/>
                  </a:cubicBezTo>
                  <a:cubicBezTo>
                    <a:pt x="1" y="1820"/>
                    <a:pt x="473" y="2275"/>
                    <a:pt x="1062" y="2275"/>
                  </a:cubicBezTo>
                  <a:cubicBezTo>
                    <a:pt x="1285" y="2275"/>
                    <a:pt x="1464" y="2418"/>
                    <a:pt x="1464" y="2605"/>
                  </a:cubicBezTo>
                  <a:cubicBezTo>
                    <a:pt x="1464" y="2783"/>
                    <a:pt x="1285" y="2935"/>
                    <a:pt x="1062" y="2935"/>
                  </a:cubicBezTo>
                  <a:cubicBezTo>
                    <a:pt x="839" y="2935"/>
                    <a:pt x="661" y="2783"/>
                    <a:pt x="661" y="2605"/>
                  </a:cubicBezTo>
                  <a:cubicBezTo>
                    <a:pt x="661" y="2418"/>
                    <a:pt x="509" y="2266"/>
                    <a:pt x="331" y="2266"/>
                  </a:cubicBezTo>
                  <a:cubicBezTo>
                    <a:pt x="143" y="2266"/>
                    <a:pt x="1" y="2418"/>
                    <a:pt x="1" y="2605"/>
                  </a:cubicBezTo>
                  <a:cubicBezTo>
                    <a:pt x="1" y="3042"/>
                    <a:pt x="304" y="3417"/>
                    <a:pt x="732" y="3551"/>
                  </a:cubicBezTo>
                  <a:cubicBezTo>
                    <a:pt x="741" y="3729"/>
                    <a:pt x="884" y="3863"/>
                    <a:pt x="1062" y="3863"/>
                  </a:cubicBezTo>
                  <a:cubicBezTo>
                    <a:pt x="1241" y="3863"/>
                    <a:pt x="1383" y="3729"/>
                    <a:pt x="1392" y="3551"/>
                  </a:cubicBezTo>
                  <a:cubicBezTo>
                    <a:pt x="1821" y="3417"/>
                    <a:pt x="2124" y="3042"/>
                    <a:pt x="2124" y="2605"/>
                  </a:cubicBezTo>
                  <a:cubicBezTo>
                    <a:pt x="2124" y="2052"/>
                    <a:pt x="1651" y="1606"/>
                    <a:pt x="1062" y="1606"/>
                  </a:cubicBezTo>
                  <a:cubicBezTo>
                    <a:pt x="839" y="1606"/>
                    <a:pt x="661" y="1454"/>
                    <a:pt x="661" y="1276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6"/>
                  </a:cubicBezTo>
                  <a:cubicBezTo>
                    <a:pt x="1464" y="1454"/>
                    <a:pt x="1606" y="1606"/>
                    <a:pt x="1794" y="1606"/>
                  </a:cubicBezTo>
                  <a:cubicBezTo>
                    <a:pt x="1972" y="1606"/>
                    <a:pt x="2124" y="1454"/>
                    <a:pt x="2124" y="1276"/>
                  </a:cubicBezTo>
                  <a:cubicBezTo>
                    <a:pt x="2124" y="830"/>
                    <a:pt x="1821" y="455"/>
                    <a:pt x="1392" y="330"/>
                  </a:cubicBezTo>
                  <a:cubicBezTo>
                    <a:pt x="1392" y="152"/>
                    <a:pt x="1241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00;p87">
              <a:extLst>
                <a:ext uri="{FF2B5EF4-FFF2-40B4-BE49-F238E27FC236}">
                  <a16:creationId xmlns:a16="http://schemas.microsoft.com/office/drawing/2014/main" id="{656E30A0-8280-D6EA-A500-A7DCE51C3630}"/>
                </a:ext>
              </a:extLst>
            </p:cNvPr>
            <p:cNvSpPr/>
            <p:nvPr/>
          </p:nvSpPr>
          <p:spPr>
            <a:xfrm>
              <a:off x="7320709" y="2820669"/>
              <a:ext cx="146632" cy="146633"/>
            </a:xfrm>
            <a:custGeom>
              <a:avLst/>
              <a:gdLst/>
              <a:ahLst/>
              <a:cxnLst/>
              <a:rect l="l" t="t" r="r" b="b"/>
              <a:pathLst>
                <a:path w="5586" h="5586" extrusionOk="0">
                  <a:moveTo>
                    <a:pt x="2793" y="661"/>
                  </a:moveTo>
                  <a:cubicBezTo>
                    <a:pt x="3962" y="661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6" y="4916"/>
                    <a:pt x="661" y="3961"/>
                    <a:pt x="661" y="2793"/>
                  </a:cubicBezTo>
                  <a:cubicBezTo>
                    <a:pt x="661" y="1615"/>
                    <a:pt x="1616" y="661"/>
                    <a:pt x="2793" y="661"/>
                  </a:cubicBezTo>
                  <a:close/>
                  <a:moveTo>
                    <a:pt x="2793" y="1"/>
                  </a:moveTo>
                  <a:cubicBezTo>
                    <a:pt x="1250" y="1"/>
                    <a:pt x="1" y="1250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8" y="5585"/>
                    <a:pt x="5586" y="4327"/>
                    <a:pt x="5586" y="2793"/>
                  </a:cubicBezTo>
                  <a:cubicBezTo>
                    <a:pt x="5586" y="1250"/>
                    <a:pt x="4328" y="1"/>
                    <a:pt x="2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01;p87">
              <a:extLst>
                <a:ext uri="{FF2B5EF4-FFF2-40B4-BE49-F238E27FC236}">
                  <a16:creationId xmlns:a16="http://schemas.microsoft.com/office/drawing/2014/main" id="{681AC437-4E04-625E-ECE4-9F3CDD3D952F}"/>
                </a:ext>
              </a:extLst>
            </p:cNvPr>
            <p:cNvSpPr/>
            <p:nvPr/>
          </p:nvSpPr>
          <p:spPr>
            <a:xfrm>
              <a:off x="7666364" y="3142884"/>
              <a:ext cx="55755" cy="101430"/>
            </a:xfrm>
            <a:custGeom>
              <a:avLst/>
              <a:gdLst/>
              <a:ahLst/>
              <a:cxnLst/>
              <a:rect l="l" t="t" r="r" b="b"/>
              <a:pathLst>
                <a:path w="2124" h="3864" extrusionOk="0">
                  <a:moveTo>
                    <a:pt x="1062" y="1"/>
                  </a:moveTo>
                  <a:cubicBezTo>
                    <a:pt x="884" y="1"/>
                    <a:pt x="732" y="153"/>
                    <a:pt x="732" y="331"/>
                  </a:cubicBezTo>
                  <a:cubicBezTo>
                    <a:pt x="304" y="456"/>
                    <a:pt x="0" y="831"/>
                    <a:pt x="0" y="1277"/>
                  </a:cubicBezTo>
                  <a:cubicBezTo>
                    <a:pt x="0" y="1821"/>
                    <a:pt x="473" y="2276"/>
                    <a:pt x="1062" y="2276"/>
                  </a:cubicBezTo>
                  <a:cubicBezTo>
                    <a:pt x="1285" y="2276"/>
                    <a:pt x="1464" y="2418"/>
                    <a:pt x="1464" y="2606"/>
                  </a:cubicBezTo>
                  <a:cubicBezTo>
                    <a:pt x="1464" y="2784"/>
                    <a:pt x="1285" y="2936"/>
                    <a:pt x="1062" y="2936"/>
                  </a:cubicBezTo>
                  <a:cubicBezTo>
                    <a:pt x="839" y="2936"/>
                    <a:pt x="661" y="2784"/>
                    <a:pt x="661" y="2606"/>
                  </a:cubicBezTo>
                  <a:cubicBezTo>
                    <a:pt x="661" y="2418"/>
                    <a:pt x="509" y="2267"/>
                    <a:pt x="331" y="2267"/>
                  </a:cubicBezTo>
                  <a:cubicBezTo>
                    <a:pt x="143" y="2267"/>
                    <a:pt x="0" y="2418"/>
                    <a:pt x="0" y="2606"/>
                  </a:cubicBezTo>
                  <a:cubicBezTo>
                    <a:pt x="0" y="3043"/>
                    <a:pt x="304" y="3418"/>
                    <a:pt x="732" y="3551"/>
                  </a:cubicBezTo>
                  <a:cubicBezTo>
                    <a:pt x="741" y="3730"/>
                    <a:pt x="884" y="3864"/>
                    <a:pt x="1062" y="3864"/>
                  </a:cubicBezTo>
                  <a:cubicBezTo>
                    <a:pt x="1240" y="3864"/>
                    <a:pt x="1383" y="3730"/>
                    <a:pt x="1392" y="3551"/>
                  </a:cubicBezTo>
                  <a:cubicBezTo>
                    <a:pt x="1820" y="3418"/>
                    <a:pt x="2124" y="3043"/>
                    <a:pt x="2124" y="2606"/>
                  </a:cubicBezTo>
                  <a:cubicBezTo>
                    <a:pt x="2124" y="2053"/>
                    <a:pt x="1651" y="1607"/>
                    <a:pt x="1062" y="1607"/>
                  </a:cubicBezTo>
                  <a:cubicBezTo>
                    <a:pt x="839" y="1607"/>
                    <a:pt x="661" y="1455"/>
                    <a:pt x="661" y="1277"/>
                  </a:cubicBezTo>
                  <a:cubicBezTo>
                    <a:pt x="661" y="1089"/>
                    <a:pt x="839" y="946"/>
                    <a:pt x="1062" y="946"/>
                  </a:cubicBezTo>
                  <a:cubicBezTo>
                    <a:pt x="1285" y="946"/>
                    <a:pt x="1464" y="1089"/>
                    <a:pt x="1464" y="1277"/>
                  </a:cubicBezTo>
                  <a:cubicBezTo>
                    <a:pt x="1464" y="1455"/>
                    <a:pt x="1606" y="1607"/>
                    <a:pt x="1794" y="1607"/>
                  </a:cubicBezTo>
                  <a:cubicBezTo>
                    <a:pt x="1972" y="1607"/>
                    <a:pt x="2124" y="1455"/>
                    <a:pt x="2124" y="1277"/>
                  </a:cubicBezTo>
                  <a:cubicBezTo>
                    <a:pt x="2124" y="831"/>
                    <a:pt x="1820" y="456"/>
                    <a:pt x="1392" y="331"/>
                  </a:cubicBezTo>
                  <a:cubicBezTo>
                    <a:pt x="1392" y="153"/>
                    <a:pt x="1240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02;p87">
              <a:extLst>
                <a:ext uri="{FF2B5EF4-FFF2-40B4-BE49-F238E27FC236}">
                  <a16:creationId xmlns:a16="http://schemas.microsoft.com/office/drawing/2014/main" id="{CF9DAEBB-13AE-1EE4-3B9D-03F3C2BD9548}"/>
                </a:ext>
              </a:extLst>
            </p:cNvPr>
            <p:cNvSpPr/>
            <p:nvPr/>
          </p:nvSpPr>
          <p:spPr>
            <a:xfrm>
              <a:off x="7620926" y="3120887"/>
              <a:ext cx="146632" cy="146606"/>
            </a:xfrm>
            <a:custGeom>
              <a:avLst/>
              <a:gdLst/>
              <a:ahLst/>
              <a:cxnLst/>
              <a:rect l="l" t="t" r="r" b="b"/>
              <a:pathLst>
                <a:path w="5586" h="5585" extrusionOk="0">
                  <a:moveTo>
                    <a:pt x="2793" y="660"/>
                  </a:moveTo>
                  <a:cubicBezTo>
                    <a:pt x="3962" y="660"/>
                    <a:pt x="4916" y="1615"/>
                    <a:pt x="4916" y="2793"/>
                  </a:cubicBezTo>
                  <a:cubicBezTo>
                    <a:pt x="4916" y="3961"/>
                    <a:pt x="3962" y="4916"/>
                    <a:pt x="2793" y="4916"/>
                  </a:cubicBezTo>
                  <a:cubicBezTo>
                    <a:pt x="1615" y="4916"/>
                    <a:pt x="661" y="3961"/>
                    <a:pt x="661" y="2793"/>
                  </a:cubicBezTo>
                  <a:cubicBezTo>
                    <a:pt x="661" y="1615"/>
                    <a:pt x="1615" y="660"/>
                    <a:pt x="2793" y="660"/>
                  </a:cubicBezTo>
                  <a:close/>
                  <a:moveTo>
                    <a:pt x="2793" y="0"/>
                  </a:moveTo>
                  <a:cubicBezTo>
                    <a:pt x="1250" y="0"/>
                    <a:pt x="1" y="1249"/>
                    <a:pt x="1" y="2793"/>
                  </a:cubicBezTo>
                  <a:cubicBezTo>
                    <a:pt x="1" y="4327"/>
                    <a:pt x="1250" y="5585"/>
                    <a:pt x="2793" y="5585"/>
                  </a:cubicBezTo>
                  <a:cubicBezTo>
                    <a:pt x="4327" y="5585"/>
                    <a:pt x="5585" y="4327"/>
                    <a:pt x="5585" y="2793"/>
                  </a:cubicBezTo>
                  <a:cubicBezTo>
                    <a:pt x="5585" y="1249"/>
                    <a:pt x="4327" y="0"/>
                    <a:pt x="2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03;p87">
              <a:extLst>
                <a:ext uri="{FF2B5EF4-FFF2-40B4-BE49-F238E27FC236}">
                  <a16:creationId xmlns:a16="http://schemas.microsoft.com/office/drawing/2014/main" id="{C270080F-2C45-21AD-7ED2-AC8865C4F157}"/>
                </a:ext>
              </a:extLst>
            </p:cNvPr>
            <p:cNvSpPr/>
            <p:nvPr/>
          </p:nvSpPr>
          <p:spPr>
            <a:xfrm>
              <a:off x="7406440" y="3174987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61" y="625"/>
                    <a:pt x="241" y="660"/>
                    <a:pt x="330" y="660"/>
                  </a:cubicBezTo>
                  <a:cubicBezTo>
                    <a:pt x="419" y="660"/>
                    <a:pt x="509" y="625"/>
                    <a:pt x="562" y="562"/>
                  </a:cubicBezTo>
                  <a:cubicBezTo>
                    <a:pt x="625" y="500"/>
                    <a:pt x="660" y="419"/>
                    <a:pt x="660" y="330"/>
                  </a:cubicBezTo>
                  <a:cubicBezTo>
                    <a:pt x="660" y="241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96"/>
          <p:cNvSpPr txBox="1">
            <a:spLocks noGrp="1"/>
          </p:cNvSpPr>
          <p:nvPr>
            <p:ph type="subTitle" idx="1"/>
          </p:nvPr>
        </p:nvSpPr>
        <p:spPr>
          <a:xfrm>
            <a:off x="2854638" y="14982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+39  081 855 66 14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CRISMARKETING.com</a:t>
            </a:r>
          </a:p>
        </p:txBody>
      </p:sp>
      <p:cxnSp>
        <p:nvCxnSpPr>
          <p:cNvPr id="1652" name="Google Shape;1652;p96"/>
          <p:cNvCxnSpPr/>
          <p:nvPr/>
        </p:nvCxnSpPr>
        <p:spPr>
          <a:xfrm>
            <a:off x="4065000" y="1457951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3" name="Google Shape;1653;p96"/>
          <p:cNvSpPr/>
          <p:nvPr/>
        </p:nvSpPr>
        <p:spPr>
          <a:xfrm>
            <a:off x="3751797" y="3010726"/>
            <a:ext cx="330153" cy="33015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4" name="Google Shape;1654;p96"/>
          <p:cNvGrpSpPr/>
          <p:nvPr/>
        </p:nvGrpSpPr>
        <p:grpSpPr>
          <a:xfrm>
            <a:off x="4173721" y="3010547"/>
            <a:ext cx="330233" cy="330158"/>
            <a:chOff x="812101" y="2571761"/>
            <a:chExt cx="417066" cy="417024"/>
          </a:xfrm>
        </p:grpSpPr>
        <p:sp>
          <p:nvSpPr>
            <p:cNvPr id="1655" name="Google Shape;1655;p96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96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96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96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96"/>
          <p:cNvGrpSpPr/>
          <p:nvPr/>
        </p:nvGrpSpPr>
        <p:grpSpPr>
          <a:xfrm>
            <a:off x="4595673" y="3010547"/>
            <a:ext cx="330200" cy="330158"/>
            <a:chOff x="1323129" y="2571761"/>
            <a:chExt cx="417024" cy="417024"/>
          </a:xfrm>
        </p:grpSpPr>
        <p:sp>
          <p:nvSpPr>
            <p:cNvPr id="1660" name="Google Shape;1660;p96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96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96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96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96"/>
          <p:cNvSpPr/>
          <p:nvPr/>
        </p:nvSpPr>
        <p:spPr>
          <a:xfrm>
            <a:off x="5060418" y="3040511"/>
            <a:ext cx="331788" cy="270589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96"/>
          <p:cNvSpPr txBox="1">
            <a:spLocks noGrp="1"/>
          </p:cNvSpPr>
          <p:nvPr>
            <p:ph type="title"/>
          </p:nvPr>
        </p:nvSpPr>
        <p:spPr>
          <a:xfrm>
            <a:off x="2854638" y="539400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1"/>
          <p:cNvSpPr/>
          <p:nvPr/>
        </p:nvSpPr>
        <p:spPr>
          <a:xfrm>
            <a:off x="830525" y="1273250"/>
            <a:ext cx="2599800" cy="2599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 txBox="1">
            <a:spLocks noGrp="1"/>
          </p:cNvSpPr>
          <p:nvPr>
            <p:ph type="subTitle" idx="1"/>
          </p:nvPr>
        </p:nvSpPr>
        <p:spPr>
          <a:xfrm>
            <a:off x="3754800" y="2069387"/>
            <a:ext cx="3087064" cy="1732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Creazione struttura organizzativa Hootsuite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Costruzione del Funnel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KPI da monitorare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Piano editoriale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cxnSp>
        <p:nvCxnSpPr>
          <p:cNvPr id="821" name="Google Shape;821;p61"/>
          <p:cNvCxnSpPr/>
          <p:nvPr/>
        </p:nvCxnSpPr>
        <p:spPr>
          <a:xfrm>
            <a:off x="4886592" y="1909680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2" name="Google Shape;822;p61"/>
          <p:cNvPicPr preferRelativeResize="0"/>
          <p:nvPr/>
        </p:nvPicPr>
        <p:blipFill rotWithShape="1">
          <a:blip r:embed="rId3">
            <a:alphaModFix/>
          </a:blip>
          <a:srcRect r="33297"/>
          <a:stretch/>
        </p:blipFill>
        <p:spPr>
          <a:xfrm>
            <a:off x="900525" y="1341925"/>
            <a:ext cx="2459700" cy="24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1"/>
          <p:cNvSpPr txBox="1">
            <a:spLocks noGrp="1"/>
          </p:cNvSpPr>
          <p:nvPr>
            <p:ph type="title"/>
          </p:nvPr>
        </p:nvSpPr>
        <p:spPr>
          <a:xfrm>
            <a:off x="3754800" y="1254038"/>
            <a:ext cx="4438500" cy="655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Piano Strategico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169825" y="1713450"/>
            <a:ext cx="1710900" cy="1716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91"/>
          <p:cNvSpPr txBox="1">
            <a:spLocks noGrp="1"/>
          </p:cNvSpPr>
          <p:nvPr>
            <p:ph type="title" idx="2"/>
          </p:nvPr>
        </p:nvSpPr>
        <p:spPr>
          <a:xfrm>
            <a:off x="937775" y="126479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JENNA DOE</a:t>
            </a:r>
            <a:endParaRPr dirty="0"/>
          </a:p>
        </p:txBody>
      </p:sp>
      <p:sp>
        <p:nvSpPr>
          <p:cNvPr id="1601" name="Google Shape;1601;p91"/>
          <p:cNvSpPr txBox="1">
            <a:spLocks noGrp="1"/>
          </p:cNvSpPr>
          <p:nvPr>
            <p:ph type="subTitle" idx="1"/>
          </p:nvPr>
        </p:nvSpPr>
        <p:spPr>
          <a:xfrm>
            <a:off x="1031125" y="3460448"/>
            <a:ext cx="1988400" cy="923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ADMIN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Social Media Menager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Esperto di comunicazione e creazione contenuti</a:t>
            </a:r>
            <a:endParaRPr sz="1200" dirty="0"/>
          </a:p>
        </p:txBody>
      </p:sp>
      <p:sp>
        <p:nvSpPr>
          <p:cNvPr id="1602" name="Google Shape;1602;p91"/>
          <p:cNvSpPr txBox="1">
            <a:spLocks noGrp="1"/>
          </p:cNvSpPr>
          <p:nvPr>
            <p:ph type="title" idx="3"/>
          </p:nvPr>
        </p:nvSpPr>
        <p:spPr>
          <a:xfrm>
            <a:off x="3484421" y="120993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JOHN SMITH </a:t>
            </a:r>
            <a:endParaRPr dirty="0"/>
          </a:p>
        </p:txBody>
      </p:sp>
      <p:sp>
        <p:nvSpPr>
          <p:cNvPr id="1603" name="Google Shape;1603;p91"/>
          <p:cNvSpPr txBox="1">
            <a:spLocks noGrp="1"/>
          </p:cNvSpPr>
          <p:nvPr>
            <p:ph type="subTitle" idx="4"/>
          </p:nvPr>
        </p:nvSpPr>
        <p:spPr>
          <a:xfrm>
            <a:off x="3577750" y="3460448"/>
            <a:ext cx="1988400" cy="923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SUPERADMIN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CEO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Ristorante Palladino</a:t>
            </a:r>
            <a:endParaRPr sz="1100" dirty="0"/>
          </a:p>
        </p:txBody>
      </p:sp>
      <p:sp>
        <p:nvSpPr>
          <p:cNvPr id="1604" name="Google Shape;1604;p91"/>
          <p:cNvSpPr txBox="1">
            <a:spLocks noGrp="1"/>
          </p:cNvSpPr>
          <p:nvPr>
            <p:ph type="title" idx="5"/>
          </p:nvPr>
        </p:nvSpPr>
        <p:spPr>
          <a:xfrm>
            <a:off x="6030925" y="118841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MARY BONES</a:t>
            </a:r>
            <a:endParaRPr dirty="0"/>
          </a:p>
        </p:txBody>
      </p:sp>
      <p:sp>
        <p:nvSpPr>
          <p:cNvPr id="1605" name="Google Shape;1605;p91"/>
          <p:cNvSpPr txBox="1">
            <a:spLocks noGrp="1"/>
          </p:cNvSpPr>
          <p:nvPr>
            <p:ph type="subTitle" idx="6"/>
          </p:nvPr>
        </p:nvSpPr>
        <p:spPr>
          <a:xfrm>
            <a:off x="6124525" y="3460448"/>
            <a:ext cx="1988400" cy="923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ADMIN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Digital Marketing Specialist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Esperto di marketing digitale</a:t>
            </a:r>
            <a:endParaRPr dirty="0"/>
          </a:p>
        </p:txBody>
      </p:sp>
      <p:pic>
        <p:nvPicPr>
          <p:cNvPr id="1606" name="Google Shape;1606;p91"/>
          <p:cNvPicPr preferRelativeResize="0"/>
          <p:nvPr/>
        </p:nvPicPr>
        <p:blipFill rotWithShape="1">
          <a:blip r:embed="rId3">
            <a:alphaModFix/>
          </a:blip>
          <a:srcRect l="11846" r="53514" b="48024"/>
          <a:stretch/>
        </p:blipFill>
        <p:spPr>
          <a:xfrm>
            <a:off x="1246025" y="1792499"/>
            <a:ext cx="1558500" cy="155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7" name="Google Shape;1607;p91"/>
          <p:cNvCxnSpPr/>
          <p:nvPr/>
        </p:nvCxnSpPr>
        <p:spPr>
          <a:xfrm>
            <a:off x="4065000" y="1172584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8" name="Google Shape;1608;p91"/>
          <p:cNvPicPr preferRelativeResize="0"/>
          <p:nvPr/>
        </p:nvPicPr>
        <p:blipFill rotWithShape="1">
          <a:blip r:embed="rId4">
            <a:alphaModFix/>
          </a:blip>
          <a:srcRect l="42529" t="3652" r="29026" b="53672"/>
          <a:stretch/>
        </p:blipFill>
        <p:spPr>
          <a:xfrm>
            <a:off x="3792750" y="1792499"/>
            <a:ext cx="1558500" cy="15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91"/>
          <p:cNvPicPr preferRelativeResize="0"/>
          <p:nvPr/>
        </p:nvPicPr>
        <p:blipFill rotWithShape="1">
          <a:blip r:embed="rId5">
            <a:alphaModFix/>
          </a:blip>
          <a:srcRect l="12630" t="7076" r="57595" b="48251"/>
          <a:stretch/>
        </p:blipFill>
        <p:spPr>
          <a:xfrm>
            <a:off x="6339475" y="1792499"/>
            <a:ext cx="1558500" cy="155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0" name="Google Shape;1610;p91"/>
          <p:cNvCxnSpPr/>
          <p:nvPr/>
        </p:nvCxnSpPr>
        <p:spPr>
          <a:xfrm>
            <a:off x="1518275" y="4469172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1" name="Google Shape;1611;p91"/>
          <p:cNvCxnSpPr/>
          <p:nvPr/>
        </p:nvCxnSpPr>
        <p:spPr>
          <a:xfrm>
            <a:off x="4065000" y="4463162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91"/>
          <p:cNvCxnSpPr/>
          <p:nvPr/>
        </p:nvCxnSpPr>
        <p:spPr>
          <a:xfrm>
            <a:off x="6611575" y="4463162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3" name="Google Shape;1613;p91"/>
          <p:cNvSpPr/>
          <p:nvPr/>
        </p:nvSpPr>
        <p:spPr>
          <a:xfrm>
            <a:off x="3716550" y="1713450"/>
            <a:ext cx="1710900" cy="1716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91"/>
          <p:cNvSpPr/>
          <p:nvPr/>
        </p:nvSpPr>
        <p:spPr>
          <a:xfrm>
            <a:off x="6263275" y="1713450"/>
            <a:ext cx="1710900" cy="1716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9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63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SRUTTURA ORGANIZZATIVA HOOTSUITE</a:t>
            </a:r>
            <a:br>
              <a:rPr lang="en" sz="1800" dirty="0"/>
            </a:br>
            <a:r>
              <a:rPr lang="en" sz="1400" dirty="0"/>
              <a:t>IL TEAM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2234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169825" y="1713450"/>
            <a:ext cx="1710900" cy="1716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91"/>
          <p:cNvSpPr txBox="1">
            <a:spLocks noGrp="1"/>
          </p:cNvSpPr>
          <p:nvPr>
            <p:ph type="title" idx="2"/>
          </p:nvPr>
        </p:nvSpPr>
        <p:spPr>
          <a:xfrm>
            <a:off x="937775" y="126479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ANNA SMITH</a:t>
            </a:r>
            <a:endParaRPr dirty="0"/>
          </a:p>
        </p:txBody>
      </p:sp>
      <p:sp>
        <p:nvSpPr>
          <p:cNvPr id="1601" name="Google Shape;1601;p91"/>
          <p:cNvSpPr txBox="1">
            <a:spLocks noGrp="1"/>
          </p:cNvSpPr>
          <p:nvPr>
            <p:ph type="subTitle" idx="1"/>
          </p:nvPr>
        </p:nvSpPr>
        <p:spPr>
          <a:xfrm>
            <a:off x="1031125" y="3460448"/>
            <a:ext cx="1988400" cy="923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MEMBER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Customer Support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Responsabile conversazioni clienti</a:t>
            </a:r>
            <a:endParaRPr sz="1200" dirty="0"/>
          </a:p>
        </p:txBody>
      </p:sp>
      <p:sp>
        <p:nvSpPr>
          <p:cNvPr id="1602" name="Google Shape;1602;p91"/>
          <p:cNvSpPr txBox="1">
            <a:spLocks noGrp="1"/>
          </p:cNvSpPr>
          <p:nvPr>
            <p:ph type="title" idx="3"/>
          </p:nvPr>
        </p:nvSpPr>
        <p:spPr>
          <a:xfrm>
            <a:off x="3345125" y="1209930"/>
            <a:ext cx="245345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 STARK </a:t>
            </a:r>
            <a:endParaRPr dirty="0"/>
          </a:p>
        </p:txBody>
      </p:sp>
      <p:sp>
        <p:nvSpPr>
          <p:cNvPr id="1603" name="Google Shape;1603;p91"/>
          <p:cNvSpPr txBox="1">
            <a:spLocks noGrp="1"/>
          </p:cNvSpPr>
          <p:nvPr>
            <p:ph type="subTitle" idx="4"/>
          </p:nvPr>
        </p:nvSpPr>
        <p:spPr>
          <a:xfrm>
            <a:off x="3577750" y="3460448"/>
            <a:ext cx="1988400" cy="923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MEMBER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baseline="0" dirty="0">
                <a:latin typeface="Catamaran" panose="020B0604020202020204" charset="0"/>
                <a:cs typeface="Catamaran" panose="020B0604020202020204" charset="0"/>
              </a:rPr>
              <a:t>Copywriter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Catamaran" panose="020B0604020202020204" charset="0"/>
                <a:cs typeface="Catamaran" panose="020B0604020202020204" charset="0"/>
              </a:rPr>
              <a:t>Creatore di contenuto testuale</a:t>
            </a:r>
            <a:endParaRPr lang="it-IT" sz="1800" b="0" i="0" u="none" strike="noStrike" baseline="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604" name="Google Shape;1604;p91"/>
          <p:cNvSpPr txBox="1">
            <a:spLocks noGrp="1"/>
          </p:cNvSpPr>
          <p:nvPr>
            <p:ph type="title" idx="5"/>
          </p:nvPr>
        </p:nvSpPr>
        <p:spPr>
          <a:xfrm>
            <a:off x="6030925" y="118841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RITA SNOW</a:t>
            </a:r>
            <a:endParaRPr dirty="0"/>
          </a:p>
        </p:txBody>
      </p:sp>
      <p:sp>
        <p:nvSpPr>
          <p:cNvPr id="1605" name="Google Shape;1605;p91"/>
          <p:cNvSpPr txBox="1">
            <a:spLocks noGrp="1"/>
          </p:cNvSpPr>
          <p:nvPr>
            <p:ph type="subTitle" idx="6"/>
          </p:nvPr>
        </p:nvSpPr>
        <p:spPr>
          <a:xfrm>
            <a:off x="6124525" y="3460448"/>
            <a:ext cx="1988400" cy="923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MEMBER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baseline="0" dirty="0">
                <a:latin typeface="Catamaran" panose="020B0604020202020204" charset="0"/>
                <a:cs typeface="Catamaran" panose="020B0604020202020204" charset="0"/>
              </a:rPr>
              <a:t>Graphics Designer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Catamaran" panose="020B0604020202020204" charset="0"/>
                <a:cs typeface="Catamaran" panose="020B0604020202020204" charset="0"/>
              </a:rPr>
              <a:t>Creatore contenuti grafici</a:t>
            </a:r>
            <a:endParaRPr dirty="0"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1606" name="Google Shape;1606;p91"/>
          <p:cNvPicPr preferRelativeResize="0"/>
          <p:nvPr/>
        </p:nvPicPr>
        <p:blipFill rotWithShape="1">
          <a:blip r:embed="rId3">
            <a:alphaModFix/>
          </a:blip>
          <a:srcRect l="11846" r="53514" b="48024"/>
          <a:stretch/>
        </p:blipFill>
        <p:spPr>
          <a:xfrm>
            <a:off x="1246025" y="1792499"/>
            <a:ext cx="1558500" cy="155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7" name="Google Shape;1607;p91"/>
          <p:cNvCxnSpPr/>
          <p:nvPr/>
        </p:nvCxnSpPr>
        <p:spPr>
          <a:xfrm>
            <a:off x="4065000" y="1172584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8" name="Google Shape;1608;p91"/>
          <p:cNvPicPr preferRelativeResize="0"/>
          <p:nvPr/>
        </p:nvPicPr>
        <p:blipFill rotWithShape="1">
          <a:blip r:embed="rId4">
            <a:alphaModFix/>
          </a:blip>
          <a:srcRect l="42529" t="3652" r="29026" b="53672"/>
          <a:stretch/>
        </p:blipFill>
        <p:spPr>
          <a:xfrm>
            <a:off x="3792750" y="1792499"/>
            <a:ext cx="1558500" cy="15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91"/>
          <p:cNvPicPr preferRelativeResize="0"/>
          <p:nvPr/>
        </p:nvPicPr>
        <p:blipFill rotWithShape="1">
          <a:blip r:embed="rId5">
            <a:alphaModFix/>
          </a:blip>
          <a:srcRect l="12630" t="7076" r="57595" b="48251"/>
          <a:stretch/>
        </p:blipFill>
        <p:spPr>
          <a:xfrm>
            <a:off x="6339475" y="1792499"/>
            <a:ext cx="1558500" cy="155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0" name="Google Shape;1610;p91"/>
          <p:cNvCxnSpPr/>
          <p:nvPr/>
        </p:nvCxnSpPr>
        <p:spPr>
          <a:xfrm>
            <a:off x="1518275" y="4469172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1" name="Google Shape;1611;p91"/>
          <p:cNvCxnSpPr/>
          <p:nvPr/>
        </p:nvCxnSpPr>
        <p:spPr>
          <a:xfrm>
            <a:off x="4065000" y="4463162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91"/>
          <p:cNvCxnSpPr/>
          <p:nvPr/>
        </p:nvCxnSpPr>
        <p:spPr>
          <a:xfrm>
            <a:off x="6611575" y="4463162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3" name="Google Shape;1613;p91"/>
          <p:cNvSpPr/>
          <p:nvPr/>
        </p:nvSpPr>
        <p:spPr>
          <a:xfrm>
            <a:off x="3716550" y="1713450"/>
            <a:ext cx="1710900" cy="1716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91"/>
          <p:cNvSpPr/>
          <p:nvPr/>
        </p:nvSpPr>
        <p:spPr>
          <a:xfrm>
            <a:off x="6263275" y="1713450"/>
            <a:ext cx="1710900" cy="1716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9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63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SRUTTURA ORGANIZZATIVA HOOTSUITE</a:t>
            </a:r>
            <a:br>
              <a:rPr lang="en" sz="1800" dirty="0"/>
            </a:br>
            <a:r>
              <a:rPr lang="en" sz="1400" dirty="0"/>
              <a:t>IL TEAM AGGIUNTIVO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12004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8" name="Google Shape;1048;p71"/>
          <p:cNvCxnSpPr/>
          <p:nvPr/>
        </p:nvCxnSpPr>
        <p:spPr>
          <a:xfrm>
            <a:off x="4065000" y="1578117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9" name="Google Shape;1049;p71"/>
          <p:cNvSpPr txBox="1"/>
          <p:nvPr/>
        </p:nvSpPr>
        <p:spPr>
          <a:xfrm>
            <a:off x="3227291" y="2084563"/>
            <a:ext cx="491494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RISTORANTE PALLADINO ROMA</a:t>
            </a:r>
            <a:endParaRPr sz="1800" dirty="0">
              <a:solidFill>
                <a:schemeClr val="dk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051" name="Google Shape;1051;p71"/>
          <p:cNvSpPr/>
          <p:nvPr/>
        </p:nvSpPr>
        <p:spPr>
          <a:xfrm>
            <a:off x="1001764" y="1993262"/>
            <a:ext cx="672900" cy="672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71"/>
          <p:cNvSpPr txBox="1"/>
          <p:nvPr/>
        </p:nvSpPr>
        <p:spPr>
          <a:xfrm>
            <a:off x="3099556" y="2828304"/>
            <a:ext cx="504267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Cormorant Garamond"/>
                <a:ea typeface="Cormorant Garamond"/>
                <a:cs typeface="Cormorant Garamond"/>
                <a:sym typeface="Cormorant Garamond"/>
              </a:rPr>
              <a:t>RISTORANTE PALLADINO LONDRA</a:t>
            </a:r>
          </a:p>
        </p:txBody>
      </p:sp>
      <p:sp>
        <p:nvSpPr>
          <p:cNvPr id="1055" name="Google Shape;1055;p71"/>
          <p:cNvSpPr/>
          <p:nvPr/>
        </p:nvSpPr>
        <p:spPr>
          <a:xfrm>
            <a:off x="1001764" y="2746154"/>
            <a:ext cx="672900" cy="672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71"/>
          <p:cNvSpPr txBox="1"/>
          <p:nvPr/>
        </p:nvSpPr>
        <p:spPr>
          <a:xfrm>
            <a:off x="3099556" y="3576398"/>
            <a:ext cx="504267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Cormorant Garamond"/>
                <a:ea typeface="Cormorant Garamond"/>
                <a:cs typeface="Cormorant Garamond"/>
                <a:sym typeface="Cormorant Garamond"/>
              </a:rPr>
              <a:t>RISTORANTE PALLADINO NEW YORK</a:t>
            </a:r>
          </a:p>
        </p:txBody>
      </p:sp>
      <p:sp>
        <p:nvSpPr>
          <p:cNvPr id="1063" name="Google Shape;1063;p71"/>
          <p:cNvSpPr/>
          <p:nvPr/>
        </p:nvSpPr>
        <p:spPr>
          <a:xfrm>
            <a:off x="1001764" y="3499045"/>
            <a:ext cx="672900" cy="672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71"/>
          <p:cNvSpPr txBox="1"/>
          <p:nvPr/>
        </p:nvSpPr>
        <p:spPr>
          <a:xfrm>
            <a:off x="1109700" y="3832325"/>
            <a:ext cx="4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accent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136" name="Google Shape;1136;p71"/>
          <p:cNvSpPr txBox="1">
            <a:spLocks noGrp="1"/>
          </p:cNvSpPr>
          <p:nvPr>
            <p:ph type="title"/>
          </p:nvPr>
        </p:nvSpPr>
        <p:spPr>
          <a:xfrm>
            <a:off x="720000" y="543971"/>
            <a:ext cx="7704000" cy="52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ACCOUNTS SOCIAL DA CREARE</a:t>
            </a:r>
            <a:br>
              <a:rPr lang="en" dirty="0"/>
            </a:br>
            <a:r>
              <a:rPr lang="en" dirty="0"/>
              <a:t> 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E6C3C1-D993-ED31-DA08-2EE4AEF3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78" y="3678151"/>
            <a:ext cx="437101" cy="2948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221C622-5A0C-5FB4-F72C-36D01A298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01" y="2184047"/>
            <a:ext cx="437100" cy="291329"/>
          </a:xfrm>
          <a:prstGeom prst="rect">
            <a:avLst/>
          </a:prstGeom>
        </p:spPr>
      </p:pic>
      <p:sp>
        <p:nvSpPr>
          <p:cNvPr id="6" name="Google Shape;1051;p71">
            <a:extLst>
              <a:ext uri="{FF2B5EF4-FFF2-40B4-BE49-F238E27FC236}">
                <a16:creationId xmlns:a16="http://schemas.microsoft.com/office/drawing/2014/main" id="{0F1B2BCA-F154-70A3-F230-ED172BF54601}"/>
              </a:ext>
            </a:extLst>
          </p:cNvPr>
          <p:cNvSpPr/>
          <p:nvPr/>
        </p:nvSpPr>
        <p:spPr>
          <a:xfrm>
            <a:off x="1837878" y="1991666"/>
            <a:ext cx="672900" cy="672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51;p71">
            <a:extLst>
              <a:ext uri="{FF2B5EF4-FFF2-40B4-BE49-F238E27FC236}">
                <a16:creationId xmlns:a16="http://schemas.microsoft.com/office/drawing/2014/main" id="{B0B7A4C1-DDE0-C8B3-1B53-57BF02F13AC2}"/>
              </a:ext>
            </a:extLst>
          </p:cNvPr>
          <p:cNvSpPr/>
          <p:nvPr/>
        </p:nvSpPr>
        <p:spPr>
          <a:xfrm>
            <a:off x="1836178" y="2744397"/>
            <a:ext cx="672900" cy="672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51;p71">
            <a:extLst>
              <a:ext uri="{FF2B5EF4-FFF2-40B4-BE49-F238E27FC236}">
                <a16:creationId xmlns:a16="http://schemas.microsoft.com/office/drawing/2014/main" id="{0FAAE2B0-33E8-5D62-BA02-488B14148F46}"/>
              </a:ext>
            </a:extLst>
          </p:cNvPr>
          <p:cNvSpPr/>
          <p:nvPr/>
        </p:nvSpPr>
        <p:spPr>
          <a:xfrm>
            <a:off x="1837878" y="3495875"/>
            <a:ext cx="672900" cy="672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B74697A-D4F4-BDDF-94B3-B6CC57A41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01" y="2936939"/>
            <a:ext cx="437100" cy="29132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7EB3A06-DF0F-2CDC-D656-D277FA49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01" y="3686660"/>
            <a:ext cx="437100" cy="2913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E4E2464-52BD-E4A9-4708-6ACCCE5A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78" y="2933426"/>
            <a:ext cx="437101" cy="29484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AB5D70-877E-D8F2-7148-5EA946A2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80" y="2184047"/>
            <a:ext cx="437101" cy="29484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64ED93F-CE3D-9209-BC69-728473888B35}"/>
              </a:ext>
            </a:extLst>
          </p:cNvPr>
          <p:cNvSpPr txBox="1"/>
          <p:nvPr/>
        </p:nvSpPr>
        <p:spPr>
          <a:xfrm>
            <a:off x="720000" y="1134478"/>
            <a:ext cx="770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Catamaran" panose="020B0604020202020204" charset="0"/>
                <a:cs typeface="Catamaran" panose="020B0604020202020204" charset="0"/>
              </a:rPr>
              <a:t>IN AGGIUNTA AI DUE ACCOUNTS GIA’ ESISTENTI PER IL RISTORANTE DI MILANO</a:t>
            </a:r>
          </a:p>
        </p:txBody>
      </p:sp>
    </p:spTree>
    <p:extLst>
      <p:ext uri="{BB962C8B-B14F-4D97-AF65-F5344CB8AC3E}">
        <p14:creationId xmlns:p14="http://schemas.microsoft.com/office/powerpoint/2010/main" val="160332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5"/>
          <p:cNvSpPr/>
          <p:nvPr/>
        </p:nvSpPr>
        <p:spPr>
          <a:xfrm>
            <a:off x="3983500" y="3679125"/>
            <a:ext cx="1177200" cy="572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65"/>
          <p:cNvSpPr/>
          <p:nvPr/>
        </p:nvSpPr>
        <p:spPr>
          <a:xfrm>
            <a:off x="3676450" y="3001525"/>
            <a:ext cx="1791300" cy="572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65"/>
          <p:cNvSpPr/>
          <p:nvPr/>
        </p:nvSpPr>
        <p:spPr>
          <a:xfrm>
            <a:off x="3062350" y="1650050"/>
            <a:ext cx="3019500" cy="572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369550" y="2323850"/>
            <a:ext cx="2405100" cy="572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8" name="Google Shape;908;p65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0" name="Google Shape;910;p65"/>
          <p:cNvSpPr txBox="1"/>
          <p:nvPr/>
        </p:nvSpPr>
        <p:spPr>
          <a:xfrm>
            <a:off x="720000" y="1397999"/>
            <a:ext cx="1978200" cy="113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BRAND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AWARENESS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INSERZIONI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DI COPERTURA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POST REELS STORIES</a:t>
            </a:r>
            <a:endParaRPr sz="1200" dirty="0">
              <a:solidFill>
                <a:schemeClr val="dk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912" name="Google Shape;912;p65"/>
          <p:cNvSpPr txBox="1"/>
          <p:nvPr/>
        </p:nvSpPr>
        <p:spPr>
          <a:xfrm>
            <a:off x="6452708" y="2071799"/>
            <a:ext cx="1978200" cy="92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BRAND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ATTRACTION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VIDEO DESCRIZIONI DI PORTATE MENU CON REINDIRIZZAMENTO AL SITO WEB/PAGINA SOCIAL</a:t>
            </a:r>
            <a:endParaRPr sz="1200" dirty="0">
              <a:solidFill>
                <a:schemeClr val="dk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915" name="Google Shape;915;p65"/>
          <p:cNvSpPr txBox="1"/>
          <p:nvPr/>
        </p:nvSpPr>
        <p:spPr>
          <a:xfrm>
            <a:off x="465861" y="3562105"/>
            <a:ext cx="229092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CONVERSION</a:t>
            </a:r>
            <a:endParaRPr sz="2000" dirty="0">
              <a:solidFill>
                <a:schemeClr val="dk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916" name="Google Shape;916;p65"/>
          <p:cNvSpPr txBox="1"/>
          <p:nvPr/>
        </p:nvSpPr>
        <p:spPr>
          <a:xfrm>
            <a:off x="604665" y="39191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ormorant Garamond" panose="020B0604020202020204" charset="0"/>
                <a:ea typeface="Cormorant Garamond" panose="020B0604020202020204" charset="0"/>
                <a:cs typeface="Catamaran"/>
                <a:sym typeface="Catamaran"/>
              </a:rPr>
              <a:t>Call to action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ormorant Garamond" panose="020B0604020202020204" charset="0"/>
                <a:ea typeface="Cormorant Garamond" panose="020B0604020202020204" charset="0"/>
                <a:cs typeface="Catamaran"/>
                <a:sym typeface="Catamaran"/>
              </a:rPr>
              <a:t>Prenotazione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ormorant Garamond" panose="020B0604020202020204" charset="0"/>
                <a:ea typeface="Cormorant Garamond" panose="020B0604020202020204" charset="0"/>
                <a:cs typeface="Catamaran"/>
                <a:sym typeface="Catamaran"/>
              </a:rPr>
              <a:t># SEAT AT THE TABLE</a:t>
            </a:r>
            <a:endParaRPr dirty="0">
              <a:solidFill>
                <a:schemeClr val="dk1"/>
              </a:solidFill>
              <a:latin typeface="Cormorant Garamond" panose="020B0604020202020204" charset="0"/>
              <a:ea typeface="Cormorant Garamond" panose="020B0604020202020204" charset="0"/>
              <a:cs typeface="Catamaran"/>
              <a:sym typeface="Catamaran"/>
            </a:endParaRPr>
          </a:p>
        </p:txBody>
      </p:sp>
      <p:cxnSp>
        <p:nvCxnSpPr>
          <p:cNvPr id="917" name="Google Shape;917;p65"/>
          <p:cNvCxnSpPr>
            <a:stCxn id="906" idx="1"/>
            <a:endCxn id="918" idx="3"/>
          </p:cNvCxnSpPr>
          <p:nvPr/>
        </p:nvCxnSpPr>
        <p:spPr>
          <a:xfrm rot="10800000">
            <a:off x="2702950" y="1936400"/>
            <a:ext cx="35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" name="Google Shape;919;p65"/>
          <p:cNvCxnSpPr>
            <a:stCxn id="907" idx="3"/>
            <a:endCxn id="920" idx="1"/>
          </p:cNvCxnSpPr>
          <p:nvPr/>
        </p:nvCxnSpPr>
        <p:spPr>
          <a:xfrm>
            <a:off x="5774650" y="2610200"/>
            <a:ext cx="67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8" name="Google Shape;918;p65"/>
          <p:cNvSpPr/>
          <p:nvPr/>
        </p:nvSpPr>
        <p:spPr>
          <a:xfrm>
            <a:off x="2693400" y="1562000"/>
            <a:ext cx="9600" cy="7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65"/>
          <p:cNvSpPr/>
          <p:nvPr/>
        </p:nvSpPr>
        <p:spPr>
          <a:xfrm>
            <a:off x="2655420" y="3574225"/>
            <a:ext cx="9600" cy="7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65"/>
          <p:cNvSpPr/>
          <p:nvPr/>
        </p:nvSpPr>
        <p:spPr>
          <a:xfrm>
            <a:off x="6452700" y="2235800"/>
            <a:ext cx="9600" cy="7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4" name="Google Shape;924;p65"/>
          <p:cNvCxnSpPr>
            <a:cxnSpLocks/>
          </p:cNvCxnSpPr>
          <p:nvPr/>
        </p:nvCxnSpPr>
        <p:spPr>
          <a:xfrm>
            <a:off x="2681800" y="3961422"/>
            <a:ext cx="1301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5" name="Google Shape;925;p6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FUNNEL</a:t>
            </a:r>
            <a:endParaRPr dirty="0"/>
          </a:p>
        </p:txBody>
      </p:sp>
      <p:grpSp>
        <p:nvGrpSpPr>
          <p:cNvPr id="926" name="Google Shape;926;p65"/>
          <p:cNvGrpSpPr/>
          <p:nvPr/>
        </p:nvGrpSpPr>
        <p:grpSpPr>
          <a:xfrm>
            <a:off x="4358281" y="3742007"/>
            <a:ext cx="427639" cy="446932"/>
            <a:chOff x="4027293" y="1726057"/>
            <a:chExt cx="427639" cy="446932"/>
          </a:xfrm>
        </p:grpSpPr>
        <p:sp>
          <p:nvSpPr>
            <p:cNvPr id="927" name="Google Shape;927;p65"/>
            <p:cNvSpPr/>
            <p:nvPr/>
          </p:nvSpPr>
          <p:spPr>
            <a:xfrm>
              <a:off x="4062179" y="1794280"/>
              <a:ext cx="66544" cy="66544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" y="1"/>
                  </a:moveTo>
                  <a:lnTo>
                    <a:pt x="1" y="2534"/>
                  </a:lnTo>
                  <a:lnTo>
                    <a:pt x="2534" y="2534"/>
                  </a:lnTo>
                  <a:lnTo>
                    <a:pt x="2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5"/>
            <p:cNvSpPr/>
            <p:nvPr/>
          </p:nvSpPr>
          <p:spPr>
            <a:xfrm>
              <a:off x="4248105" y="1735035"/>
              <a:ext cx="66307" cy="66308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2526" y="2525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5"/>
            <p:cNvSpPr/>
            <p:nvPr/>
          </p:nvSpPr>
          <p:spPr>
            <a:xfrm>
              <a:off x="4162636" y="1829192"/>
              <a:ext cx="66307" cy="31631"/>
            </a:xfrm>
            <a:custGeom>
              <a:avLst/>
              <a:gdLst/>
              <a:ahLst/>
              <a:cxnLst/>
              <a:rect l="l" t="t" r="r" b="b"/>
              <a:pathLst>
                <a:path w="2526" h="1205" extrusionOk="0">
                  <a:moveTo>
                    <a:pt x="1" y="0"/>
                  </a:moveTo>
                  <a:lnTo>
                    <a:pt x="1" y="1204"/>
                  </a:lnTo>
                  <a:lnTo>
                    <a:pt x="2525" y="120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5"/>
            <p:cNvSpPr/>
            <p:nvPr/>
          </p:nvSpPr>
          <p:spPr>
            <a:xfrm>
              <a:off x="4359824" y="1797798"/>
              <a:ext cx="48956" cy="63026"/>
            </a:xfrm>
            <a:custGeom>
              <a:avLst/>
              <a:gdLst/>
              <a:ahLst/>
              <a:cxnLst/>
              <a:rect l="l" t="t" r="r" b="b"/>
              <a:pathLst>
                <a:path w="1865" h="2401" extrusionOk="0">
                  <a:moveTo>
                    <a:pt x="0" y="1"/>
                  </a:moveTo>
                  <a:lnTo>
                    <a:pt x="0" y="2400"/>
                  </a:lnTo>
                  <a:lnTo>
                    <a:pt x="1865" y="2400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5"/>
            <p:cNvSpPr/>
            <p:nvPr/>
          </p:nvSpPr>
          <p:spPr>
            <a:xfrm>
              <a:off x="4255613" y="2035016"/>
              <a:ext cx="129045" cy="129071"/>
            </a:xfrm>
            <a:custGeom>
              <a:avLst/>
              <a:gdLst/>
              <a:ahLst/>
              <a:cxnLst/>
              <a:rect l="l" t="t" r="r" b="b"/>
              <a:pathLst>
                <a:path w="4916" h="4917" extrusionOk="0">
                  <a:moveTo>
                    <a:pt x="2463" y="1"/>
                  </a:moveTo>
                  <a:cubicBezTo>
                    <a:pt x="1098" y="1"/>
                    <a:pt x="0" y="1098"/>
                    <a:pt x="0" y="2463"/>
                  </a:cubicBezTo>
                  <a:cubicBezTo>
                    <a:pt x="0" y="3819"/>
                    <a:pt x="1098" y="4916"/>
                    <a:pt x="2463" y="4916"/>
                  </a:cubicBezTo>
                  <a:cubicBezTo>
                    <a:pt x="3819" y="4916"/>
                    <a:pt x="4916" y="3819"/>
                    <a:pt x="4916" y="2463"/>
                  </a:cubicBezTo>
                  <a:cubicBezTo>
                    <a:pt x="4916" y="1098"/>
                    <a:pt x="3819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5"/>
            <p:cNvSpPr/>
            <p:nvPr/>
          </p:nvSpPr>
          <p:spPr>
            <a:xfrm>
              <a:off x="4027293" y="1785618"/>
              <a:ext cx="427639" cy="387371"/>
            </a:xfrm>
            <a:custGeom>
              <a:avLst/>
              <a:gdLst/>
              <a:ahLst/>
              <a:cxnLst/>
              <a:rect l="l" t="t" r="r" b="b"/>
              <a:pathLst>
                <a:path w="16291" h="14757" extrusionOk="0">
                  <a:moveTo>
                    <a:pt x="3524" y="670"/>
                  </a:moveTo>
                  <a:lnTo>
                    <a:pt x="3524" y="2525"/>
                  </a:lnTo>
                  <a:lnTo>
                    <a:pt x="1669" y="2525"/>
                  </a:lnTo>
                  <a:lnTo>
                    <a:pt x="1669" y="670"/>
                  </a:lnTo>
                  <a:close/>
                  <a:moveTo>
                    <a:pt x="7351" y="1999"/>
                  </a:moveTo>
                  <a:lnTo>
                    <a:pt x="7351" y="2525"/>
                  </a:lnTo>
                  <a:lnTo>
                    <a:pt x="5487" y="2525"/>
                  </a:lnTo>
                  <a:lnTo>
                    <a:pt x="5487" y="1999"/>
                  </a:lnTo>
                  <a:close/>
                  <a:moveTo>
                    <a:pt x="14203" y="804"/>
                  </a:moveTo>
                  <a:lnTo>
                    <a:pt x="14203" y="2525"/>
                  </a:lnTo>
                  <a:lnTo>
                    <a:pt x="12998" y="2525"/>
                  </a:lnTo>
                  <a:lnTo>
                    <a:pt x="12998" y="804"/>
                  </a:lnTo>
                  <a:close/>
                  <a:moveTo>
                    <a:pt x="15630" y="3194"/>
                  </a:moveTo>
                  <a:lnTo>
                    <a:pt x="15630" y="4327"/>
                  </a:lnTo>
                  <a:lnTo>
                    <a:pt x="669" y="4327"/>
                  </a:lnTo>
                  <a:lnTo>
                    <a:pt x="669" y="3194"/>
                  </a:lnTo>
                  <a:close/>
                  <a:moveTo>
                    <a:pt x="1330" y="1"/>
                  </a:moveTo>
                  <a:cubicBezTo>
                    <a:pt x="1151" y="1"/>
                    <a:pt x="1000" y="152"/>
                    <a:pt x="1000" y="331"/>
                  </a:cubicBezTo>
                  <a:lnTo>
                    <a:pt x="1000" y="2525"/>
                  </a:lnTo>
                  <a:lnTo>
                    <a:pt x="339" y="2525"/>
                  </a:lnTo>
                  <a:cubicBezTo>
                    <a:pt x="152" y="2525"/>
                    <a:pt x="0" y="2677"/>
                    <a:pt x="0" y="2864"/>
                  </a:cubicBezTo>
                  <a:lnTo>
                    <a:pt x="0" y="4658"/>
                  </a:lnTo>
                  <a:cubicBezTo>
                    <a:pt x="0" y="4747"/>
                    <a:pt x="36" y="4827"/>
                    <a:pt x="99" y="4889"/>
                  </a:cubicBezTo>
                  <a:lnTo>
                    <a:pt x="6218" y="11009"/>
                  </a:lnTo>
                  <a:lnTo>
                    <a:pt x="6218" y="14417"/>
                  </a:lnTo>
                  <a:cubicBezTo>
                    <a:pt x="6218" y="14480"/>
                    <a:pt x="6236" y="14551"/>
                    <a:pt x="6281" y="14604"/>
                  </a:cubicBezTo>
                  <a:cubicBezTo>
                    <a:pt x="6343" y="14703"/>
                    <a:pt x="6450" y="14756"/>
                    <a:pt x="6548" y="14756"/>
                  </a:cubicBezTo>
                  <a:cubicBezTo>
                    <a:pt x="6593" y="14756"/>
                    <a:pt x="6629" y="14747"/>
                    <a:pt x="6664" y="14738"/>
                  </a:cubicBezTo>
                  <a:lnTo>
                    <a:pt x="8261" y="14167"/>
                  </a:lnTo>
                  <a:cubicBezTo>
                    <a:pt x="8431" y="14105"/>
                    <a:pt x="8520" y="13918"/>
                    <a:pt x="8458" y="13748"/>
                  </a:cubicBezTo>
                  <a:cubicBezTo>
                    <a:pt x="8416" y="13608"/>
                    <a:pt x="8286" y="13523"/>
                    <a:pt x="8150" y="13523"/>
                  </a:cubicBezTo>
                  <a:cubicBezTo>
                    <a:pt x="8113" y="13523"/>
                    <a:pt x="8075" y="13529"/>
                    <a:pt x="8038" y="13543"/>
                  </a:cubicBezTo>
                  <a:lnTo>
                    <a:pt x="6887" y="13953"/>
                  </a:lnTo>
                  <a:lnTo>
                    <a:pt x="6887" y="10875"/>
                  </a:lnTo>
                  <a:cubicBezTo>
                    <a:pt x="6887" y="10786"/>
                    <a:pt x="6852" y="10697"/>
                    <a:pt x="6789" y="10635"/>
                  </a:cubicBezTo>
                  <a:lnTo>
                    <a:pt x="1142" y="4988"/>
                  </a:lnTo>
                  <a:lnTo>
                    <a:pt x="15157" y="4988"/>
                  </a:lnTo>
                  <a:lnTo>
                    <a:pt x="13364" y="6781"/>
                  </a:lnTo>
                  <a:cubicBezTo>
                    <a:pt x="13239" y="6915"/>
                    <a:pt x="13239" y="7120"/>
                    <a:pt x="13364" y="7254"/>
                  </a:cubicBezTo>
                  <a:cubicBezTo>
                    <a:pt x="13431" y="7316"/>
                    <a:pt x="13516" y="7347"/>
                    <a:pt x="13601" y="7347"/>
                  </a:cubicBezTo>
                  <a:cubicBezTo>
                    <a:pt x="13685" y="7347"/>
                    <a:pt x="13770" y="7316"/>
                    <a:pt x="13837" y="7254"/>
                  </a:cubicBezTo>
                  <a:lnTo>
                    <a:pt x="16192" y="4889"/>
                  </a:lnTo>
                  <a:cubicBezTo>
                    <a:pt x="16255" y="4827"/>
                    <a:pt x="16290" y="4747"/>
                    <a:pt x="16290" y="4658"/>
                  </a:cubicBezTo>
                  <a:lnTo>
                    <a:pt x="16290" y="2864"/>
                  </a:lnTo>
                  <a:cubicBezTo>
                    <a:pt x="16290" y="2677"/>
                    <a:pt x="16147" y="2525"/>
                    <a:pt x="15960" y="2525"/>
                  </a:cubicBezTo>
                  <a:lnTo>
                    <a:pt x="14863" y="2525"/>
                  </a:lnTo>
                  <a:lnTo>
                    <a:pt x="14863" y="465"/>
                  </a:lnTo>
                  <a:cubicBezTo>
                    <a:pt x="14863" y="286"/>
                    <a:pt x="14711" y="135"/>
                    <a:pt x="14533" y="135"/>
                  </a:cubicBezTo>
                  <a:lnTo>
                    <a:pt x="12668" y="135"/>
                  </a:lnTo>
                  <a:cubicBezTo>
                    <a:pt x="12490" y="135"/>
                    <a:pt x="12338" y="286"/>
                    <a:pt x="12338" y="465"/>
                  </a:cubicBezTo>
                  <a:lnTo>
                    <a:pt x="12338" y="2525"/>
                  </a:lnTo>
                  <a:lnTo>
                    <a:pt x="11277" y="2525"/>
                  </a:lnTo>
                  <a:lnTo>
                    <a:pt x="11277" y="2008"/>
                  </a:lnTo>
                  <a:cubicBezTo>
                    <a:pt x="11277" y="1838"/>
                    <a:pt x="11152" y="1696"/>
                    <a:pt x="10991" y="1669"/>
                  </a:cubicBezTo>
                  <a:cubicBezTo>
                    <a:pt x="10975" y="1667"/>
                    <a:pt x="10960" y="1666"/>
                    <a:pt x="10944" y="1666"/>
                  </a:cubicBezTo>
                  <a:cubicBezTo>
                    <a:pt x="10760" y="1666"/>
                    <a:pt x="10608" y="1810"/>
                    <a:pt x="10608" y="1999"/>
                  </a:cubicBezTo>
                  <a:lnTo>
                    <a:pt x="10608" y="2525"/>
                  </a:lnTo>
                  <a:lnTo>
                    <a:pt x="8012" y="2525"/>
                  </a:lnTo>
                  <a:lnTo>
                    <a:pt x="8012" y="1660"/>
                  </a:lnTo>
                  <a:cubicBezTo>
                    <a:pt x="8012" y="1482"/>
                    <a:pt x="7869" y="1330"/>
                    <a:pt x="7681" y="1330"/>
                  </a:cubicBezTo>
                  <a:lnTo>
                    <a:pt x="5157" y="1330"/>
                  </a:lnTo>
                  <a:cubicBezTo>
                    <a:pt x="4969" y="1330"/>
                    <a:pt x="4827" y="1482"/>
                    <a:pt x="4827" y="1660"/>
                  </a:cubicBezTo>
                  <a:lnTo>
                    <a:pt x="4827" y="2525"/>
                  </a:lnTo>
                  <a:lnTo>
                    <a:pt x="4193" y="2525"/>
                  </a:lnTo>
                  <a:lnTo>
                    <a:pt x="4193" y="331"/>
                  </a:lnTo>
                  <a:cubicBezTo>
                    <a:pt x="4193" y="152"/>
                    <a:pt x="4042" y="1"/>
                    <a:pt x="3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5"/>
            <p:cNvSpPr/>
            <p:nvPr/>
          </p:nvSpPr>
          <p:spPr>
            <a:xfrm>
              <a:off x="4346227" y="1990523"/>
              <a:ext cx="17588" cy="17351"/>
            </a:xfrm>
            <a:custGeom>
              <a:avLst/>
              <a:gdLst/>
              <a:ahLst/>
              <a:cxnLst/>
              <a:rect l="l" t="t" r="r" b="b"/>
              <a:pathLst>
                <a:path w="670" h="661" extrusionOk="0">
                  <a:moveTo>
                    <a:pt x="340" y="1"/>
                  </a:moveTo>
                  <a:cubicBezTo>
                    <a:pt x="251" y="1"/>
                    <a:pt x="161" y="36"/>
                    <a:pt x="99" y="99"/>
                  </a:cubicBezTo>
                  <a:cubicBezTo>
                    <a:pt x="37" y="161"/>
                    <a:pt x="1" y="242"/>
                    <a:pt x="1" y="331"/>
                  </a:cubicBezTo>
                  <a:cubicBezTo>
                    <a:pt x="1" y="420"/>
                    <a:pt x="37" y="500"/>
                    <a:pt x="99" y="563"/>
                  </a:cubicBezTo>
                  <a:cubicBezTo>
                    <a:pt x="161" y="625"/>
                    <a:pt x="251" y="661"/>
                    <a:pt x="340" y="661"/>
                  </a:cubicBezTo>
                  <a:cubicBezTo>
                    <a:pt x="420" y="661"/>
                    <a:pt x="509" y="625"/>
                    <a:pt x="572" y="563"/>
                  </a:cubicBezTo>
                  <a:cubicBezTo>
                    <a:pt x="634" y="500"/>
                    <a:pt x="670" y="420"/>
                    <a:pt x="670" y="331"/>
                  </a:cubicBezTo>
                  <a:cubicBezTo>
                    <a:pt x="670" y="242"/>
                    <a:pt x="634" y="161"/>
                    <a:pt x="572" y="99"/>
                  </a:cubicBezTo>
                  <a:cubicBezTo>
                    <a:pt x="509" y="36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5"/>
            <p:cNvSpPr/>
            <p:nvPr/>
          </p:nvSpPr>
          <p:spPr>
            <a:xfrm>
              <a:off x="4292152" y="2048377"/>
              <a:ext cx="55991" cy="101404"/>
            </a:xfrm>
            <a:custGeom>
              <a:avLst/>
              <a:gdLst/>
              <a:ahLst/>
              <a:cxnLst/>
              <a:rect l="l" t="t" r="r" b="b"/>
              <a:pathLst>
                <a:path w="2133" h="3863" extrusionOk="0">
                  <a:moveTo>
                    <a:pt x="1071" y="0"/>
                  </a:moveTo>
                  <a:cubicBezTo>
                    <a:pt x="883" y="0"/>
                    <a:pt x="741" y="143"/>
                    <a:pt x="732" y="330"/>
                  </a:cubicBezTo>
                  <a:cubicBezTo>
                    <a:pt x="312" y="455"/>
                    <a:pt x="0" y="830"/>
                    <a:pt x="0" y="1276"/>
                  </a:cubicBezTo>
                  <a:cubicBezTo>
                    <a:pt x="0" y="1820"/>
                    <a:pt x="482" y="2266"/>
                    <a:pt x="1071" y="2266"/>
                  </a:cubicBezTo>
                  <a:cubicBezTo>
                    <a:pt x="1285" y="2266"/>
                    <a:pt x="1463" y="2418"/>
                    <a:pt x="1463" y="2605"/>
                  </a:cubicBezTo>
                  <a:cubicBezTo>
                    <a:pt x="1463" y="2783"/>
                    <a:pt x="1285" y="2935"/>
                    <a:pt x="1071" y="2935"/>
                  </a:cubicBezTo>
                  <a:cubicBezTo>
                    <a:pt x="848" y="2935"/>
                    <a:pt x="669" y="2783"/>
                    <a:pt x="669" y="2605"/>
                  </a:cubicBezTo>
                  <a:cubicBezTo>
                    <a:pt x="669" y="2418"/>
                    <a:pt x="518" y="2266"/>
                    <a:pt x="339" y="2266"/>
                  </a:cubicBezTo>
                  <a:cubicBezTo>
                    <a:pt x="152" y="2266"/>
                    <a:pt x="0" y="2418"/>
                    <a:pt x="0" y="2605"/>
                  </a:cubicBezTo>
                  <a:cubicBezTo>
                    <a:pt x="0" y="3042"/>
                    <a:pt x="312" y="3417"/>
                    <a:pt x="732" y="3551"/>
                  </a:cubicBezTo>
                  <a:cubicBezTo>
                    <a:pt x="741" y="3729"/>
                    <a:pt x="883" y="3863"/>
                    <a:pt x="1071" y="3863"/>
                  </a:cubicBezTo>
                  <a:cubicBezTo>
                    <a:pt x="1249" y="3863"/>
                    <a:pt x="1392" y="3729"/>
                    <a:pt x="1401" y="3551"/>
                  </a:cubicBezTo>
                  <a:cubicBezTo>
                    <a:pt x="1820" y="3417"/>
                    <a:pt x="2132" y="3042"/>
                    <a:pt x="2132" y="2605"/>
                  </a:cubicBezTo>
                  <a:cubicBezTo>
                    <a:pt x="2132" y="2052"/>
                    <a:pt x="1651" y="1606"/>
                    <a:pt x="1071" y="1606"/>
                  </a:cubicBezTo>
                  <a:cubicBezTo>
                    <a:pt x="848" y="1606"/>
                    <a:pt x="669" y="1454"/>
                    <a:pt x="669" y="1276"/>
                  </a:cubicBezTo>
                  <a:cubicBezTo>
                    <a:pt x="669" y="1088"/>
                    <a:pt x="848" y="946"/>
                    <a:pt x="1071" y="946"/>
                  </a:cubicBezTo>
                  <a:cubicBezTo>
                    <a:pt x="1285" y="946"/>
                    <a:pt x="1463" y="1088"/>
                    <a:pt x="1463" y="1276"/>
                  </a:cubicBezTo>
                  <a:cubicBezTo>
                    <a:pt x="1463" y="1454"/>
                    <a:pt x="1615" y="1606"/>
                    <a:pt x="1793" y="1606"/>
                  </a:cubicBezTo>
                  <a:cubicBezTo>
                    <a:pt x="1981" y="1606"/>
                    <a:pt x="2132" y="1454"/>
                    <a:pt x="2132" y="1276"/>
                  </a:cubicBezTo>
                  <a:cubicBezTo>
                    <a:pt x="2132" y="830"/>
                    <a:pt x="1820" y="455"/>
                    <a:pt x="1401" y="330"/>
                  </a:cubicBezTo>
                  <a:cubicBezTo>
                    <a:pt x="1392" y="143"/>
                    <a:pt x="124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5"/>
            <p:cNvSpPr/>
            <p:nvPr/>
          </p:nvSpPr>
          <p:spPr>
            <a:xfrm>
              <a:off x="4246714" y="2026354"/>
              <a:ext cx="146843" cy="146633"/>
            </a:xfrm>
            <a:custGeom>
              <a:avLst/>
              <a:gdLst/>
              <a:ahLst/>
              <a:cxnLst/>
              <a:rect l="l" t="t" r="r" b="b"/>
              <a:pathLst>
                <a:path w="5594" h="5586" extrusionOk="0">
                  <a:moveTo>
                    <a:pt x="2802" y="661"/>
                  </a:moveTo>
                  <a:cubicBezTo>
                    <a:pt x="3970" y="661"/>
                    <a:pt x="4925" y="1615"/>
                    <a:pt x="4925" y="2793"/>
                  </a:cubicBezTo>
                  <a:cubicBezTo>
                    <a:pt x="4925" y="3961"/>
                    <a:pt x="3970" y="4916"/>
                    <a:pt x="2802" y="4916"/>
                  </a:cubicBezTo>
                  <a:cubicBezTo>
                    <a:pt x="1624" y="4916"/>
                    <a:pt x="670" y="3961"/>
                    <a:pt x="670" y="2793"/>
                  </a:cubicBezTo>
                  <a:cubicBezTo>
                    <a:pt x="670" y="1615"/>
                    <a:pt x="1624" y="661"/>
                    <a:pt x="2802" y="661"/>
                  </a:cubicBezTo>
                  <a:close/>
                  <a:moveTo>
                    <a:pt x="2802" y="1"/>
                  </a:moveTo>
                  <a:cubicBezTo>
                    <a:pt x="1258" y="1"/>
                    <a:pt x="0" y="1249"/>
                    <a:pt x="0" y="2793"/>
                  </a:cubicBezTo>
                  <a:cubicBezTo>
                    <a:pt x="0" y="4327"/>
                    <a:pt x="1258" y="5585"/>
                    <a:pt x="2802" y="5585"/>
                  </a:cubicBezTo>
                  <a:cubicBezTo>
                    <a:pt x="4336" y="5585"/>
                    <a:pt x="5594" y="4327"/>
                    <a:pt x="5594" y="2793"/>
                  </a:cubicBezTo>
                  <a:cubicBezTo>
                    <a:pt x="5594" y="1249"/>
                    <a:pt x="43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5"/>
            <p:cNvSpPr/>
            <p:nvPr/>
          </p:nvSpPr>
          <p:spPr>
            <a:xfrm>
              <a:off x="420831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2" y="99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5"/>
            <p:cNvSpPr/>
            <p:nvPr/>
          </p:nvSpPr>
          <p:spPr>
            <a:xfrm>
              <a:off x="4160300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0"/>
                  </a:moveTo>
                  <a:cubicBezTo>
                    <a:pt x="241" y="0"/>
                    <a:pt x="152" y="36"/>
                    <a:pt x="90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5"/>
            <p:cNvSpPr/>
            <p:nvPr/>
          </p:nvSpPr>
          <p:spPr>
            <a:xfrm>
              <a:off x="4256321" y="1940649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52" y="36"/>
                    <a:pt x="89" y="99"/>
                  </a:cubicBezTo>
                  <a:cubicBezTo>
                    <a:pt x="36" y="161"/>
                    <a:pt x="0" y="250"/>
                    <a:pt x="0" y="339"/>
                  </a:cubicBezTo>
                  <a:cubicBezTo>
                    <a:pt x="0" y="420"/>
                    <a:pt x="36" y="509"/>
                    <a:pt x="89" y="571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19" y="670"/>
                    <a:pt x="500" y="634"/>
                    <a:pt x="562" y="571"/>
                  </a:cubicBezTo>
                  <a:cubicBezTo>
                    <a:pt x="625" y="509"/>
                    <a:pt x="660" y="420"/>
                    <a:pt x="660" y="339"/>
                  </a:cubicBezTo>
                  <a:cubicBezTo>
                    <a:pt x="660" y="250"/>
                    <a:pt x="625" y="161"/>
                    <a:pt x="562" y="99"/>
                  </a:cubicBezTo>
                  <a:cubicBezTo>
                    <a:pt x="500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5"/>
            <p:cNvSpPr/>
            <p:nvPr/>
          </p:nvSpPr>
          <p:spPr>
            <a:xfrm>
              <a:off x="420831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90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0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20" y="661"/>
                    <a:pt x="500" y="625"/>
                    <a:pt x="562" y="563"/>
                  </a:cubicBezTo>
                  <a:cubicBezTo>
                    <a:pt x="625" y="501"/>
                    <a:pt x="661" y="420"/>
                    <a:pt x="661" y="331"/>
                  </a:cubicBezTo>
                  <a:cubicBezTo>
                    <a:pt x="661" y="242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5"/>
            <p:cNvSpPr/>
            <p:nvPr/>
          </p:nvSpPr>
          <p:spPr>
            <a:xfrm>
              <a:off x="4256321" y="2013229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89" y="563"/>
                  </a:cubicBezTo>
                  <a:cubicBezTo>
                    <a:pt x="152" y="625"/>
                    <a:pt x="241" y="661"/>
                    <a:pt x="330" y="661"/>
                  </a:cubicBezTo>
                  <a:cubicBezTo>
                    <a:pt x="419" y="661"/>
                    <a:pt x="500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0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5"/>
            <p:cNvSpPr/>
            <p:nvPr/>
          </p:nvSpPr>
          <p:spPr>
            <a:xfrm>
              <a:off x="4232907" y="1976952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0" y="0"/>
                  </a:moveTo>
                  <a:cubicBezTo>
                    <a:pt x="241" y="0"/>
                    <a:pt x="161" y="36"/>
                    <a:pt x="98" y="98"/>
                  </a:cubicBezTo>
                  <a:cubicBezTo>
                    <a:pt x="36" y="161"/>
                    <a:pt x="0" y="250"/>
                    <a:pt x="0" y="330"/>
                  </a:cubicBezTo>
                  <a:cubicBezTo>
                    <a:pt x="0" y="420"/>
                    <a:pt x="36" y="509"/>
                    <a:pt x="98" y="571"/>
                  </a:cubicBezTo>
                  <a:cubicBezTo>
                    <a:pt x="161" y="634"/>
                    <a:pt x="241" y="669"/>
                    <a:pt x="330" y="669"/>
                  </a:cubicBezTo>
                  <a:cubicBezTo>
                    <a:pt x="419" y="669"/>
                    <a:pt x="509" y="634"/>
                    <a:pt x="562" y="571"/>
                  </a:cubicBezTo>
                  <a:cubicBezTo>
                    <a:pt x="625" y="509"/>
                    <a:pt x="660" y="420"/>
                    <a:pt x="660" y="330"/>
                  </a:cubicBezTo>
                  <a:cubicBezTo>
                    <a:pt x="660" y="250"/>
                    <a:pt x="625" y="161"/>
                    <a:pt x="562" y="98"/>
                  </a:cubicBezTo>
                  <a:cubicBezTo>
                    <a:pt x="509" y="36"/>
                    <a:pt x="41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5"/>
            <p:cNvSpPr/>
            <p:nvPr/>
          </p:nvSpPr>
          <p:spPr>
            <a:xfrm>
              <a:off x="4189805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5"/>
            <p:cNvSpPr/>
            <p:nvPr/>
          </p:nvSpPr>
          <p:spPr>
            <a:xfrm>
              <a:off x="4275746" y="197695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40" y="0"/>
                  </a:moveTo>
                  <a:cubicBezTo>
                    <a:pt x="250" y="0"/>
                    <a:pt x="161" y="36"/>
                    <a:pt x="99" y="98"/>
                  </a:cubicBezTo>
                  <a:cubicBezTo>
                    <a:pt x="36" y="161"/>
                    <a:pt x="1" y="250"/>
                    <a:pt x="1" y="330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69"/>
                    <a:pt x="340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8"/>
                  </a:cubicBezTo>
                  <a:cubicBezTo>
                    <a:pt x="509" y="36"/>
                    <a:pt x="42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5"/>
            <p:cNvSpPr/>
            <p:nvPr/>
          </p:nvSpPr>
          <p:spPr>
            <a:xfrm>
              <a:off x="4305487" y="1940649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50" y="0"/>
                    <a:pt x="161" y="36"/>
                    <a:pt x="99" y="99"/>
                  </a:cubicBezTo>
                  <a:cubicBezTo>
                    <a:pt x="36" y="161"/>
                    <a:pt x="1" y="250"/>
                    <a:pt x="1" y="339"/>
                  </a:cubicBezTo>
                  <a:cubicBezTo>
                    <a:pt x="1" y="420"/>
                    <a:pt x="36" y="509"/>
                    <a:pt x="99" y="571"/>
                  </a:cubicBezTo>
                  <a:cubicBezTo>
                    <a:pt x="161" y="634"/>
                    <a:pt x="250" y="670"/>
                    <a:pt x="331" y="670"/>
                  </a:cubicBezTo>
                  <a:cubicBezTo>
                    <a:pt x="420" y="670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9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5"/>
            <p:cNvSpPr/>
            <p:nvPr/>
          </p:nvSpPr>
          <p:spPr>
            <a:xfrm>
              <a:off x="4239443" y="1726372"/>
              <a:ext cx="83869" cy="83633"/>
            </a:xfrm>
            <a:custGeom>
              <a:avLst/>
              <a:gdLst/>
              <a:ahLst/>
              <a:cxnLst/>
              <a:rect l="l" t="t" r="r" b="b"/>
              <a:pathLst>
                <a:path w="3195" h="3186" extrusionOk="0">
                  <a:moveTo>
                    <a:pt x="2526" y="661"/>
                  </a:moveTo>
                  <a:lnTo>
                    <a:pt x="2526" y="2525"/>
                  </a:lnTo>
                  <a:lnTo>
                    <a:pt x="661" y="2525"/>
                  </a:lnTo>
                  <a:lnTo>
                    <a:pt x="661" y="661"/>
                  </a:lnTo>
                  <a:close/>
                  <a:moveTo>
                    <a:pt x="331" y="1"/>
                  </a:moveTo>
                  <a:cubicBezTo>
                    <a:pt x="153" y="1"/>
                    <a:pt x="1" y="143"/>
                    <a:pt x="1" y="331"/>
                  </a:cubicBezTo>
                  <a:lnTo>
                    <a:pt x="1" y="2855"/>
                  </a:lnTo>
                  <a:cubicBezTo>
                    <a:pt x="1" y="3043"/>
                    <a:pt x="153" y="3186"/>
                    <a:pt x="331" y="3186"/>
                  </a:cubicBezTo>
                  <a:lnTo>
                    <a:pt x="2856" y="3186"/>
                  </a:lnTo>
                  <a:cubicBezTo>
                    <a:pt x="3043" y="3186"/>
                    <a:pt x="3195" y="3043"/>
                    <a:pt x="3195" y="2855"/>
                  </a:cubicBezTo>
                  <a:lnTo>
                    <a:pt x="3195" y="331"/>
                  </a:lnTo>
                  <a:cubicBezTo>
                    <a:pt x="3195" y="143"/>
                    <a:pt x="3043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5"/>
            <p:cNvSpPr/>
            <p:nvPr/>
          </p:nvSpPr>
          <p:spPr>
            <a:xfrm>
              <a:off x="4153974" y="1726057"/>
              <a:ext cx="17351" cy="45150"/>
            </a:xfrm>
            <a:custGeom>
              <a:avLst/>
              <a:gdLst/>
              <a:ahLst/>
              <a:cxnLst/>
              <a:rect l="l" t="t" r="r" b="b"/>
              <a:pathLst>
                <a:path w="661" h="1720" extrusionOk="0">
                  <a:moveTo>
                    <a:pt x="329" y="1"/>
                  </a:moveTo>
                  <a:cubicBezTo>
                    <a:pt x="145" y="1"/>
                    <a:pt x="1" y="145"/>
                    <a:pt x="1" y="334"/>
                  </a:cubicBezTo>
                  <a:lnTo>
                    <a:pt x="1" y="1387"/>
                  </a:lnTo>
                  <a:cubicBezTo>
                    <a:pt x="1" y="1568"/>
                    <a:pt x="146" y="1720"/>
                    <a:pt x="331" y="1720"/>
                  </a:cubicBezTo>
                  <a:cubicBezTo>
                    <a:pt x="345" y="1720"/>
                    <a:pt x="360" y="1719"/>
                    <a:pt x="375" y="1717"/>
                  </a:cubicBezTo>
                  <a:cubicBezTo>
                    <a:pt x="545" y="1690"/>
                    <a:pt x="661" y="1538"/>
                    <a:pt x="661" y="1378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75" y="4"/>
                  </a:cubicBezTo>
                  <a:cubicBezTo>
                    <a:pt x="360" y="2"/>
                    <a:pt x="34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5"/>
            <p:cNvSpPr/>
            <p:nvPr/>
          </p:nvSpPr>
          <p:spPr>
            <a:xfrm>
              <a:off x="4154210" y="1785146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1" y="1"/>
                    <a:pt x="161" y="37"/>
                    <a:pt x="99" y="99"/>
                  </a:cubicBezTo>
                  <a:cubicBezTo>
                    <a:pt x="36" y="162"/>
                    <a:pt x="1" y="251"/>
                    <a:pt x="1" y="340"/>
                  </a:cubicBezTo>
                  <a:cubicBezTo>
                    <a:pt x="1" y="420"/>
                    <a:pt x="36" y="509"/>
                    <a:pt x="99" y="572"/>
                  </a:cubicBezTo>
                  <a:cubicBezTo>
                    <a:pt x="161" y="634"/>
                    <a:pt x="241" y="670"/>
                    <a:pt x="331" y="670"/>
                  </a:cubicBezTo>
                  <a:cubicBezTo>
                    <a:pt x="420" y="670"/>
                    <a:pt x="500" y="634"/>
                    <a:pt x="563" y="572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1"/>
                    <a:pt x="625" y="162"/>
                    <a:pt x="563" y="99"/>
                  </a:cubicBezTo>
                  <a:cubicBezTo>
                    <a:pt x="509" y="37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5"/>
            <p:cNvSpPr/>
            <p:nvPr/>
          </p:nvSpPr>
          <p:spPr>
            <a:xfrm>
              <a:off x="4086775" y="1726057"/>
              <a:ext cx="17351" cy="39296"/>
            </a:xfrm>
            <a:custGeom>
              <a:avLst/>
              <a:gdLst/>
              <a:ahLst/>
              <a:cxnLst/>
              <a:rect l="l" t="t" r="r" b="b"/>
              <a:pathLst>
                <a:path w="661" h="1497" extrusionOk="0">
                  <a:moveTo>
                    <a:pt x="335" y="1"/>
                  </a:moveTo>
                  <a:cubicBezTo>
                    <a:pt x="145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46" y="1497"/>
                    <a:pt x="337" y="1497"/>
                  </a:cubicBezTo>
                  <a:cubicBezTo>
                    <a:pt x="353" y="1497"/>
                    <a:pt x="368" y="1496"/>
                    <a:pt x="384" y="1494"/>
                  </a:cubicBezTo>
                  <a:cubicBezTo>
                    <a:pt x="545" y="1467"/>
                    <a:pt x="661" y="1324"/>
                    <a:pt x="661" y="1155"/>
                  </a:cubicBezTo>
                  <a:lnTo>
                    <a:pt x="661" y="343"/>
                  </a:lnTo>
                  <a:cubicBezTo>
                    <a:pt x="661" y="173"/>
                    <a:pt x="545" y="31"/>
                    <a:pt x="384" y="4"/>
                  </a:cubicBez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5"/>
            <p:cNvSpPr/>
            <p:nvPr/>
          </p:nvSpPr>
          <p:spPr>
            <a:xfrm>
              <a:off x="4375521" y="1726057"/>
              <a:ext cx="17588" cy="39296"/>
            </a:xfrm>
            <a:custGeom>
              <a:avLst/>
              <a:gdLst/>
              <a:ahLst/>
              <a:cxnLst/>
              <a:rect l="l" t="t" r="r" b="b"/>
              <a:pathLst>
                <a:path w="670" h="1497" extrusionOk="0">
                  <a:moveTo>
                    <a:pt x="337" y="1"/>
                  </a:moveTo>
                  <a:cubicBezTo>
                    <a:pt x="152" y="1"/>
                    <a:pt x="0" y="145"/>
                    <a:pt x="0" y="334"/>
                  </a:cubicBezTo>
                  <a:lnTo>
                    <a:pt x="0" y="1164"/>
                  </a:lnTo>
                  <a:cubicBezTo>
                    <a:pt x="0" y="1345"/>
                    <a:pt x="153" y="1497"/>
                    <a:pt x="339" y="1497"/>
                  </a:cubicBezTo>
                  <a:cubicBezTo>
                    <a:pt x="354" y="1497"/>
                    <a:pt x="368" y="1496"/>
                    <a:pt x="384" y="1494"/>
                  </a:cubicBezTo>
                  <a:cubicBezTo>
                    <a:pt x="553" y="1467"/>
                    <a:pt x="669" y="1324"/>
                    <a:pt x="669" y="1155"/>
                  </a:cubicBezTo>
                  <a:lnTo>
                    <a:pt x="669" y="343"/>
                  </a:lnTo>
                  <a:cubicBezTo>
                    <a:pt x="669" y="173"/>
                    <a:pt x="553" y="31"/>
                    <a:pt x="384" y="4"/>
                  </a:cubicBezTo>
                  <a:cubicBezTo>
                    <a:pt x="368" y="2"/>
                    <a:pt x="35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5"/>
            <p:cNvSpPr/>
            <p:nvPr/>
          </p:nvSpPr>
          <p:spPr>
            <a:xfrm>
              <a:off x="4188860" y="1747845"/>
              <a:ext cx="17378" cy="42814"/>
            </a:xfrm>
            <a:custGeom>
              <a:avLst/>
              <a:gdLst/>
              <a:ahLst/>
              <a:cxnLst/>
              <a:rect l="l" t="t" r="r" b="b"/>
              <a:pathLst>
                <a:path w="662" h="1631" extrusionOk="0">
                  <a:moveTo>
                    <a:pt x="340" y="1"/>
                  </a:moveTo>
                  <a:cubicBezTo>
                    <a:pt x="154" y="1"/>
                    <a:pt x="1" y="152"/>
                    <a:pt x="1" y="334"/>
                  </a:cubicBezTo>
                  <a:lnTo>
                    <a:pt x="1" y="1297"/>
                  </a:lnTo>
                  <a:cubicBezTo>
                    <a:pt x="1" y="1486"/>
                    <a:pt x="153" y="1630"/>
                    <a:pt x="338" y="1630"/>
                  </a:cubicBezTo>
                  <a:cubicBezTo>
                    <a:pt x="353" y="1630"/>
                    <a:pt x="369" y="1629"/>
                    <a:pt x="385" y="1627"/>
                  </a:cubicBezTo>
                  <a:cubicBezTo>
                    <a:pt x="545" y="1600"/>
                    <a:pt x="661" y="1458"/>
                    <a:pt x="661" y="1288"/>
                  </a:cubicBezTo>
                  <a:lnTo>
                    <a:pt x="661" y="342"/>
                  </a:lnTo>
                  <a:cubicBezTo>
                    <a:pt x="661" y="182"/>
                    <a:pt x="545" y="30"/>
                    <a:pt x="385" y="3"/>
                  </a:cubicBezTo>
                  <a:cubicBezTo>
                    <a:pt x="369" y="2"/>
                    <a:pt x="354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65"/>
          <p:cNvGrpSpPr/>
          <p:nvPr/>
        </p:nvGrpSpPr>
        <p:grpSpPr>
          <a:xfrm>
            <a:off x="4347623" y="1712863"/>
            <a:ext cx="448953" cy="447087"/>
            <a:chOff x="4676185" y="1725900"/>
            <a:chExt cx="448953" cy="447087"/>
          </a:xfrm>
        </p:grpSpPr>
        <p:sp>
          <p:nvSpPr>
            <p:cNvPr id="952" name="Google Shape;952;p65"/>
            <p:cNvSpPr/>
            <p:nvPr/>
          </p:nvSpPr>
          <p:spPr>
            <a:xfrm>
              <a:off x="4930492" y="2030816"/>
              <a:ext cx="30713" cy="61372"/>
            </a:xfrm>
            <a:custGeom>
              <a:avLst/>
              <a:gdLst/>
              <a:ahLst/>
              <a:cxnLst/>
              <a:rect l="l" t="t" r="r" b="b"/>
              <a:pathLst>
                <a:path w="1170" h="2338" extrusionOk="0">
                  <a:moveTo>
                    <a:pt x="1" y="0"/>
                  </a:moveTo>
                  <a:lnTo>
                    <a:pt x="1" y="2337"/>
                  </a:lnTo>
                  <a:cubicBezTo>
                    <a:pt x="643" y="2337"/>
                    <a:pt x="1170" y="1811"/>
                    <a:pt x="1170" y="1169"/>
                  </a:cubicBezTo>
                  <a:cubicBezTo>
                    <a:pt x="1170" y="526"/>
                    <a:pt x="64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5"/>
            <p:cNvSpPr/>
            <p:nvPr/>
          </p:nvSpPr>
          <p:spPr>
            <a:xfrm>
              <a:off x="4686947" y="2020028"/>
              <a:ext cx="91613" cy="82924"/>
            </a:xfrm>
            <a:custGeom>
              <a:avLst/>
              <a:gdLst/>
              <a:ahLst/>
              <a:cxnLst/>
              <a:rect l="l" t="t" r="r" b="b"/>
              <a:pathLst>
                <a:path w="3490" h="3159" extrusionOk="0">
                  <a:moveTo>
                    <a:pt x="1580" y="1"/>
                  </a:moveTo>
                  <a:cubicBezTo>
                    <a:pt x="706" y="1"/>
                    <a:pt x="1" y="714"/>
                    <a:pt x="1" y="1580"/>
                  </a:cubicBezTo>
                  <a:cubicBezTo>
                    <a:pt x="1" y="2454"/>
                    <a:pt x="706" y="3159"/>
                    <a:pt x="1580" y="3159"/>
                  </a:cubicBezTo>
                  <a:lnTo>
                    <a:pt x="3489" y="3159"/>
                  </a:lnTo>
                  <a:lnTo>
                    <a:pt x="3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5"/>
            <p:cNvSpPr/>
            <p:nvPr/>
          </p:nvSpPr>
          <p:spPr>
            <a:xfrm>
              <a:off x="4980156" y="1776956"/>
              <a:ext cx="59719" cy="69116"/>
            </a:xfrm>
            <a:custGeom>
              <a:avLst/>
              <a:gdLst/>
              <a:ahLst/>
              <a:cxnLst/>
              <a:rect l="l" t="t" r="r" b="b"/>
              <a:pathLst>
                <a:path w="2275" h="2633" extrusionOk="0">
                  <a:moveTo>
                    <a:pt x="0" y="1"/>
                  </a:moveTo>
                  <a:lnTo>
                    <a:pt x="0" y="2632"/>
                  </a:lnTo>
                  <a:lnTo>
                    <a:pt x="2275" y="1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5"/>
            <p:cNvSpPr/>
            <p:nvPr/>
          </p:nvSpPr>
          <p:spPr>
            <a:xfrm>
              <a:off x="4882954" y="2101060"/>
              <a:ext cx="17378" cy="17588"/>
            </a:xfrm>
            <a:custGeom>
              <a:avLst/>
              <a:gdLst/>
              <a:ahLst/>
              <a:cxnLst/>
              <a:rect l="l" t="t" r="r" b="b"/>
              <a:pathLst>
                <a:path w="662" h="670" extrusionOk="0">
                  <a:moveTo>
                    <a:pt x="331" y="0"/>
                  </a:moveTo>
                  <a:cubicBezTo>
                    <a:pt x="242" y="0"/>
                    <a:pt x="153" y="36"/>
                    <a:pt x="90" y="98"/>
                  </a:cubicBezTo>
                  <a:cubicBezTo>
                    <a:pt x="37" y="161"/>
                    <a:pt x="1" y="250"/>
                    <a:pt x="1" y="339"/>
                  </a:cubicBezTo>
                  <a:cubicBezTo>
                    <a:pt x="1" y="420"/>
                    <a:pt x="37" y="509"/>
                    <a:pt x="90" y="571"/>
                  </a:cubicBezTo>
                  <a:cubicBezTo>
                    <a:pt x="153" y="634"/>
                    <a:pt x="242" y="669"/>
                    <a:pt x="331" y="669"/>
                  </a:cubicBezTo>
                  <a:cubicBezTo>
                    <a:pt x="420" y="669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39"/>
                  </a:cubicBezTo>
                  <a:cubicBezTo>
                    <a:pt x="661" y="250"/>
                    <a:pt x="625" y="161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5"/>
            <p:cNvSpPr/>
            <p:nvPr/>
          </p:nvSpPr>
          <p:spPr>
            <a:xfrm>
              <a:off x="4676185" y="1950125"/>
              <a:ext cx="293685" cy="222863"/>
            </a:xfrm>
            <a:custGeom>
              <a:avLst/>
              <a:gdLst/>
              <a:ahLst/>
              <a:cxnLst/>
              <a:rect l="l" t="t" r="r" b="b"/>
              <a:pathLst>
                <a:path w="11188" h="8490" extrusionOk="0">
                  <a:moveTo>
                    <a:pt x="10019" y="3484"/>
                  </a:moveTo>
                  <a:cubicBezTo>
                    <a:pt x="10313" y="3609"/>
                    <a:pt x="10519" y="3904"/>
                    <a:pt x="10519" y="4243"/>
                  </a:cubicBezTo>
                  <a:cubicBezTo>
                    <a:pt x="10519" y="4582"/>
                    <a:pt x="10313" y="4876"/>
                    <a:pt x="10019" y="5010"/>
                  </a:cubicBezTo>
                  <a:lnTo>
                    <a:pt x="10019" y="3484"/>
                  </a:lnTo>
                  <a:close/>
                  <a:moveTo>
                    <a:pt x="3569" y="3003"/>
                  </a:moveTo>
                  <a:lnTo>
                    <a:pt x="3569" y="5492"/>
                  </a:lnTo>
                  <a:lnTo>
                    <a:pt x="1990" y="5492"/>
                  </a:lnTo>
                  <a:cubicBezTo>
                    <a:pt x="1258" y="5492"/>
                    <a:pt x="670" y="4858"/>
                    <a:pt x="750" y="4109"/>
                  </a:cubicBezTo>
                  <a:cubicBezTo>
                    <a:pt x="821" y="3475"/>
                    <a:pt x="1366" y="3003"/>
                    <a:pt x="2008" y="3003"/>
                  </a:cubicBezTo>
                  <a:close/>
                  <a:moveTo>
                    <a:pt x="9359" y="826"/>
                  </a:moveTo>
                  <a:lnTo>
                    <a:pt x="9359" y="7651"/>
                  </a:lnTo>
                  <a:lnTo>
                    <a:pt x="9341" y="7651"/>
                  </a:lnTo>
                  <a:lnTo>
                    <a:pt x="4238" y="5590"/>
                  </a:lnTo>
                  <a:lnTo>
                    <a:pt x="4238" y="2887"/>
                  </a:lnTo>
                  <a:lnTo>
                    <a:pt x="7860" y="1424"/>
                  </a:lnTo>
                  <a:lnTo>
                    <a:pt x="7860" y="4716"/>
                  </a:lnTo>
                  <a:cubicBezTo>
                    <a:pt x="7860" y="4885"/>
                    <a:pt x="7976" y="5037"/>
                    <a:pt x="8146" y="5055"/>
                  </a:cubicBezTo>
                  <a:cubicBezTo>
                    <a:pt x="8161" y="5057"/>
                    <a:pt x="8177" y="5058"/>
                    <a:pt x="8192" y="5058"/>
                  </a:cubicBezTo>
                  <a:cubicBezTo>
                    <a:pt x="8376" y="5058"/>
                    <a:pt x="8520" y="4914"/>
                    <a:pt x="8520" y="4724"/>
                  </a:cubicBezTo>
                  <a:lnTo>
                    <a:pt x="8520" y="1156"/>
                  </a:lnTo>
                  <a:lnTo>
                    <a:pt x="9359" y="826"/>
                  </a:lnTo>
                  <a:close/>
                  <a:moveTo>
                    <a:pt x="3569" y="6161"/>
                  </a:moveTo>
                  <a:lnTo>
                    <a:pt x="3569" y="7820"/>
                  </a:lnTo>
                  <a:lnTo>
                    <a:pt x="2873" y="7820"/>
                  </a:lnTo>
                  <a:lnTo>
                    <a:pt x="2873" y="6161"/>
                  </a:lnTo>
                  <a:close/>
                  <a:moveTo>
                    <a:pt x="9685" y="1"/>
                  </a:moveTo>
                  <a:cubicBezTo>
                    <a:pt x="9644" y="1"/>
                    <a:pt x="9603" y="8"/>
                    <a:pt x="9564" y="23"/>
                  </a:cubicBezTo>
                  <a:lnTo>
                    <a:pt x="3837" y="2334"/>
                  </a:lnTo>
                  <a:lnTo>
                    <a:pt x="2026" y="2334"/>
                  </a:lnTo>
                  <a:cubicBezTo>
                    <a:pt x="1027" y="2334"/>
                    <a:pt x="170" y="3092"/>
                    <a:pt x="90" y="4091"/>
                  </a:cubicBezTo>
                  <a:cubicBezTo>
                    <a:pt x="1" y="5215"/>
                    <a:pt x="893" y="6161"/>
                    <a:pt x="1999" y="6161"/>
                  </a:cubicBezTo>
                  <a:lnTo>
                    <a:pt x="2204" y="6161"/>
                  </a:lnTo>
                  <a:lnTo>
                    <a:pt x="2204" y="8150"/>
                  </a:lnTo>
                  <a:cubicBezTo>
                    <a:pt x="2204" y="8337"/>
                    <a:pt x="2356" y="8480"/>
                    <a:pt x="2543" y="8480"/>
                  </a:cubicBezTo>
                  <a:lnTo>
                    <a:pt x="3899" y="8480"/>
                  </a:lnTo>
                  <a:cubicBezTo>
                    <a:pt x="4086" y="8480"/>
                    <a:pt x="4238" y="8337"/>
                    <a:pt x="4238" y="8150"/>
                  </a:cubicBezTo>
                  <a:lnTo>
                    <a:pt x="4238" y="6321"/>
                  </a:lnTo>
                  <a:lnTo>
                    <a:pt x="9564" y="8462"/>
                  </a:lnTo>
                  <a:cubicBezTo>
                    <a:pt x="9600" y="8480"/>
                    <a:pt x="9644" y="8489"/>
                    <a:pt x="9689" y="8489"/>
                  </a:cubicBezTo>
                  <a:cubicBezTo>
                    <a:pt x="9796" y="8489"/>
                    <a:pt x="9894" y="8436"/>
                    <a:pt x="9965" y="8346"/>
                  </a:cubicBezTo>
                  <a:cubicBezTo>
                    <a:pt x="10001" y="8284"/>
                    <a:pt x="10019" y="8221"/>
                    <a:pt x="10019" y="8150"/>
                  </a:cubicBezTo>
                  <a:lnTo>
                    <a:pt x="10019" y="5706"/>
                  </a:lnTo>
                  <a:cubicBezTo>
                    <a:pt x="10688" y="5554"/>
                    <a:pt x="11188" y="4956"/>
                    <a:pt x="11188" y="4243"/>
                  </a:cubicBezTo>
                  <a:cubicBezTo>
                    <a:pt x="11188" y="3529"/>
                    <a:pt x="10688" y="2931"/>
                    <a:pt x="10019" y="2780"/>
                  </a:cubicBezTo>
                  <a:lnTo>
                    <a:pt x="10019" y="335"/>
                  </a:lnTo>
                  <a:cubicBezTo>
                    <a:pt x="10019" y="273"/>
                    <a:pt x="10001" y="201"/>
                    <a:pt x="9965" y="148"/>
                  </a:cubicBezTo>
                  <a:cubicBezTo>
                    <a:pt x="9894" y="51"/>
                    <a:pt x="9791" y="1"/>
                    <a:pt x="9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5"/>
            <p:cNvSpPr/>
            <p:nvPr/>
          </p:nvSpPr>
          <p:spPr>
            <a:xfrm>
              <a:off x="4994436" y="2053286"/>
              <a:ext cx="68171" cy="17351"/>
            </a:xfrm>
            <a:custGeom>
              <a:avLst/>
              <a:gdLst/>
              <a:ahLst/>
              <a:cxnLst/>
              <a:rect l="l" t="t" r="r" b="b"/>
              <a:pathLst>
                <a:path w="2597" h="661" extrusionOk="0">
                  <a:moveTo>
                    <a:pt x="366" y="0"/>
                  </a:moveTo>
                  <a:cubicBezTo>
                    <a:pt x="197" y="0"/>
                    <a:pt x="54" y="116"/>
                    <a:pt x="27" y="286"/>
                  </a:cubicBezTo>
                  <a:cubicBezTo>
                    <a:pt x="0" y="491"/>
                    <a:pt x="152" y="661"/>
                    <a:pt x="357" y="661"/>
                  </a:cubicBezTo>
                  <a:lnTo>
                    <a:pt x="2231" y="661"/>
                  </a:lnTo>
                  <a:cubicBezTo>
                    <a:pt x="2391" y="661"/>
                    <a:pt x="2543" y="545"/>
                    <a:pt x="2570" y="384"/>
                  </a:cubicBezTo>
                  <a:cubicBezTo>
                    <a:pt x="2596" y="179"/>
                    <a:pt x="2436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5"/>
            <p:cNvSpPr/>
            <p:nvPr/>
          </p:nvSpPr>
          <p:spPr>
            <a:xfrm>
              <a:off x="4979920" y="1986481"/>
              <a:ext cx="36094" cy="34519"/>
            </a:xfrm>
            <a:custGeom>
              <a:avLst/>
              <a:gdLst/>
              <a:ahLst/>
              <a:cxnLst/>
              <a:rect l="l" t="t" r="r" b="b"/>
              <a:pathLst>
                <a:path w="1375" h="1315" extrusionOk="0">
                  <a:moveTo>
                    <a:pt x="1013" y="1"/>
                  </a:moveTo>
                  <a:cubicBezTo>
                    <a:pt x="928" y="1"/>
                    <a:pt x="843" y="34"/>
                    <a:pt x="776" y="101"/>
                  </a:cubicBezTo>
                  <a:lnTo>
                    <a:pt x="125" y="752"/>
                  </a:lnTo>
                  <a:cubicBezTo>
                    <a:pt x="0" y="877"/>
                    <a:pt x="0" y="1091"/>
                    <a:pt x="125" y="1216"/>
                  </a:cubicBezTo>
                  <a:cubicBezTo>
                    <a:pt x="196" y="1288"/>
                    <a:pt x="277" y="1314"/>
                    <a:pt x="366" y="1314"/>
                  </a:cubicBezTo>
                  <a:cubicBezTo>
                    <a:pt x="446" y="1314"/>
                    <a:pt x="535" y="1288"/>
                    <a:pt x="598" y="1216"/>
                  </a:cubicBezTo>
                  <a:lnTo>
                    <a:pt x="1249" y="574"/>
                  </a:lnTo>
                  <a:cubicBezTo>
                    <a:pt x="1374" y="440"/>
                    <a:pt x="1374" y="235"/>
                    <a:pt x="1249" y="101"/>
                  </a:cubicBezTo>
                  <a:cubicBezTo>
                    <a:pt x="1182" y="34"/>
                    <a:pt x="1098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5"/>
            <p:cNvSpPr/>
            <p:nvPr/>
          </p:nvSpPr>
          <p:spPr>
            <a:xfrm>
              <a:off x="4979920" y="2101165"/>
              <a:ext cx="36776" cy="35044"/>
            </a:xfrm>
            <a:custGeom>
              <a:avLst/>
              <a:gdLst/>
              <a:ahLst/>
              <a:cxnLst/>
              <a:rect l="l" t="t" r="r" b="b"/>
              <a:pathLst>
                <a:path w="1401" h="1335" extrusionOk="0">
                  <a:moveTo>
                    <a:pt x="366" y="1"/>
                  </a:moveTo>
                  <a:cubicBezTo>
                    <a:pt x="281" y="1"/>
                    <a:pt x="196" y="32"/>
                    <a:pt x="134" y="94"/>
                  </a:cubicBezTo>
                  <a:cubicBezTo>
                    <a:pt x="0" y="228"/>
                    <a:pt x="0" y="433"/>
                    <a:pt x="134" y="567"/>
                  </a:cubicBezTo>
                  <a:lnTo>
                    <a:pt x="803" y="1236"/>
                  </a:lnTo>
                  <a:cubicBezTo>
                    <a:pt x="866" y="1299"/>
                    <a:pt x="955" y="1335"/>
                    <a:pt x="1035" y="1335"/>
                  </a:cubicBezTo>
                  <a:cubicBezTo>
                    <a:pt x="1124" y="1335"/>
                    <a:pt x="1205" y="1299"/>
                    <a:pt x="1276" y="1236"/>
                  </a:cubicBezTo>
                  <a:cubicBezTo>
                    <a:pt x="1401" y="1111"/>
                    <a:pt x="1401" y="897"/>
                    <a:pt x="1276" y="764"/>
                  </a:cubicBezTo>
                  <a:lnTo>
                    <a:pt x="598" y="94"/>
                  </a:lnTo>
                  <a:cubicBezTo>
                    <a:pt x="535" y="32"/>
                    <a:pt x="451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5"/>
            <p:cNvSpPr/>
            <p:nvPr/>
          </p:nvSpPr>
          <p:spPr>
            <a:xfrm>
              <a:off x="4725377" y="1725900"/>
              <a:ext cx="399761" cy="253890"/>
            </a:xfrm>
            <a:custGeom>
              <a:avLst/>
              <a:gdLst/>
              <a:ahLst/>
              <a:cxnLst/>
              <a:rect l="l" t="t" r="r" b="b"/>
              <a:pathLst>
                <a:path w="15229" h="9672" extrusionOk="0">
                  <a:moveTo>
                    <a:pt x="13899" y="670"/>
                  </a:moveTo>
                  <a:cubicBezTo>
                    <a:pt x="14265" y="670"/>
                    <a:pt x="14559" y="964"/>
                    <a:pt x="14559" y="1330"/>
                  </a:cubicBezTo>
                  <a:lnTo>
                    <a:pt x="14559" y="5193"/>
                  </a:lnTo>
                  <a:cubicBezTo>
                    <a:pt x="14559" y="5559"/>
                    <a:pt x="14265" y="5853"/>
                    <a:pt x="13899" y="5853"/>
                  </a:cubicBezTo>
                  <a:lnTo>
                    <a:pt x="7717" y="5853"/>
                  </a:lnTo>
                  <a:cubicBezTo>
                    <a:pt x="7351" y="5853"/>
                    <a:pt x="7048" y="5559"/>
                    <a:pt x="7048" y="5193"/>
                  </a:cubicBezTo>
                  <a:lnTo>
                    <a:pt x="7048" y="1330"/>
                  </a:lnTo>
                  <a:cubicBezTo>
                    <a:pt x="7048" y="964"/>
                    <a:pt x="7351" y="670"/>
                    <a:pt x="7717" y="670"/>
                  </a:cubicBezTo>
                  <a:close/>
                  <a:moveTo>
                    <a:pt x="6388" y="2133"/>
                  </a:moveTo>
                  <a:lnTo>
                    <a:pt x="6388" y="5193"/>
                  </a:lnTo>
                  <a:cubicBezTo>
                    <a:pt x="6388" y="5924"/>
                    <a:pt x="6976" y="6522"/>
                    <a:pt x="7717" y="6522"/>
                  </a:cubicBezTo>
                  <a:lnTo>
                    <a:pt x="9706" y="6522"/>
                  </a:lnTo>
                  <a:lnTo>
                    <a:pt x="9706" y="7521"/>
                  </a:lnTo>
                  <a:cubicBezTo>
                    <a:pt x="9706" y="7593"/>
                    <a:pt x="9653" y="7655"/>
                    <a:pt x="9572" y="7655"/>
                  </a:cubicBezTo>
                  <a:lnTo>
                    <a:pt x="2783" y="7655"/>
                  </a:lnTo>
                  <a:cubicBezTo>
                    <a:pt x="2712" y="7655"/>
                    <a:pt x="2650" y="7682"/>
                    <a:pt x="2605" y="7726"/>
                  </a:cubicBezTo>
                  <a:lnTo>
                    <a:pt x="1793" y="8529"/>
                  </a:lnTo>
                  <a:lnTo>
                    <a:pt x="1793" y="7905"/>
                  </a:lnTo>
                  <a:cubicBezTo>
                    <a:pt x="1793" y="7762"/>
                    <a:pt x="1677" y="7655"/>
                    <a:pt x="1534" y="7655"/>
                  </a:cubicBezTo>
                  <a:lnTo>
                    <a:pt x="803" y="7655"/>
                  </a:lnTo>
                  <a:cubicBezTo>
                    <a:pt x="723" y="7655"/>
                    <a:pt x="669" y="7593"/>
                    <a:pt x="669" y="7521"/>
                  </a:cubicBezTo>
                  <a:lnTo>
                    <a:pt x="669" y="2267"/>
                  </a:lnTo>
                  <a:cubicBezTo>
                    <a:pt x="669" y="2195"/>
                    <a:pt x="723" y="2133"/>
                    <a:pt x="803" y="2133"/>
                  </a:cubicBezTo>
                  <a:close/>
                  <a:moveTo>
                    <a:pt x="7717" y="1"/>
                  </a:moveTo>
                  <a:cubicBezTo>
                    <a:pt x="6976" y="1"/>
                    <a:pt x="6388" y="599"/>
                    <a:pt x="6388" y="1330"/>
                  </a:cubicBezTo>
                  <a:lnTo>
                    <a:pt x="6388" y="1464"/>
                  </a:lnTo>
                  <a:lnTo>
                    <a:pt x="803" y="1464"/>
                  </a:lnTo>
                  <a:cubicBezTo>
                    <a:pt x="357" y="1464"/>
                    <a:pt x="0" y="1821"/>
                    <a:pt x="0" y="2267"/>
                  </a:cubicBezTo>
                  <a:lnTo>
                    <a:pt x="0" y="7521"/>
                  </a:lnTo>
                  <a:cubicBezTo>
                    <a:pt x="0" y="7958"/>
                    <a:pt x="357" y="8315"/>
                    <a:pt x="803" y="8315"/>
                  </a:cubicBezTo>
                  <a:lnTo>
                    <a:pt x="1160" y="8315"/>
                  </a:lnTo>
                  <a:lnTo>
                    <a:pt x="1160" y="9323"/>
                  </a:lnTo>
                  <a:cubicBezTo>
                    <a:pt x="1160" y="9430"/>
                    <a:pt x="1204" y="9529"/>
                    <a:pt x="1285" y="9591"/>
                  </a:cubicBezTo>
                  <a:cubicBezTo>
                    <a:pt x="1347" y="9645"/>
                    <a:pt x="1427" y="9671"/>
                    <a:pt x="1499" y="9671"/>
                  </a:cubicBezTo>
                  <a:cubicBezTo>
                    <a:pt x="1579" y="9671"/>
                    <a:pt x="1668" y="9636"/>
                    <a:pt x="1731" y="9573"/>
                  </a:cubicBezTo>
                  <a:lnTo>
                    <a:pt x="2980" y="8315"/>
                  </a:lnTo>
                  <a:lnTo>
                    <a:pt x="9572" y="8315"/>
                  </a:lnTo>
                  <a:cubicBezTo>
                    <a:pt x="10018" y="8315"/>
                    <a:pt x="10375" y="7958"/>
                    <a:pt x="10375" y="7521"/>
                  </a:cubicBezTo>
                  <a:lnTo>
                    <a:pt x="10375" y="6522"/>
                  </a:lnTo>
                  <a:lnTo>
                    <a:pt x="13899" y="6522"/>
                  </a:lnTo>
                  <a:cubicBezTo>
                    <a:pt x="14631" y="6522"/>
                    <a:pt x="15228" y="5924"/>
                    <a:pt x="15228" y="5193"/>
                  </a:cubicBezTo>
                  <a:lnTo>
                    <a:pt x="15228" y="1330"/>
                  </a:lnTo>
                  <a:cubicBezTo>
                    <a:pt x="15228" y="599"/>
                    <a:pt x="14631" y="1"/>
                    <a:pt x="13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5"/>
            <p:cNvSpPr/>
            <p:nvPr/>
          </p:nvSpPr>
          <p:spPr>
            <a:xfrm>
              <a:off x="4971494" y="1768267"/>
              <a:ext cx="77280" cy="86467"/>
            </a:xfrm>
            <a:custGeom>
              <a:avLst/>
              <a:gdLst/>
              <a:ahLst/>
              <a:cxnLst/>
              <a:rect l="l" t="t" r="r" b="b"/>
              <a:pathLst>
                <a:path w="2944" h="3294" extrusionOk="0">
                  <a:moveTo>
                    <a:pt x="669" y="912"/>
                  </a:moveTo>
                  <a:lnTo>
                    <a:pt x="1945" y="1652"/>
                  </a:lnTo>
                  <a:lnTo>
                    <a:pt x="669" y="2384"/>
                  </a:lnTo>
                  <a:lnTo>
                    <a:pt x="669" y="912"/>
                  </a:lnTo>
                  <a:close/>
                  <a:moveTo>
                    <a:pt x="333" y="0"/>
                  </a:moveTo>
                  <a:cubicBezTo>
                    <a:pt x="242" y="0"/>
                    <a:pt x="151" y="38"/>
                    <a:pt x="80" y="109"/>
                  </a:cubicBezTo>
                  <a:cubicBezTo>
                    <a:pt x="27" y="171"/>
                    <a:pt x="0" y="260"/>
                    <a:pt x="0" y="341"/>
                  </a:cubicBezTo>
                  <a:lnTo>
                    <a:pt x="0" y="2954"/>
                  </a:lnTo>
                  <a:cubicBezTo>
                    <a:pt x="0" y="3035"/>
                    <a:pt x="27" y="3115"/>
                    <a:pt x="80" y="3177"/>
                  </a:cubicBezTo>
                  <a:cubicBezTo>
                    <a:pt x="143" y="3258"/>
                    <a:pt x="241" y="3293"/>
                    <a:pt x="330" y="3293"/>
                  </a:cubicBezTo>
                  <a:cubicBezTo>
                    <a:pt x="393" y="3293"/>
                    <a:pt x="446" y="3276"/>
                    <a:pt x="500" y="3249"/>
                  </a:cubicBezTo>
                  <a:lnTo>
                    <a:pt x="2775" y="1937"/>
                  </a:lnTo>
                  <a:cubicBezTo>
                    <a:pt x="2873" y="1875"/>
                    <a:pt x="2944" y="1768"/>
                    <a:pt x="2944" y="1652"/>
                  </a:cubicBezTo>
                  <a:cubicBezTo>
                    <a:pt x="2944" y="1527"/>
                    <a:pt x="2873" y="1420"/>
                    <a:pt x="2775" y="1358"/>
                  </a:cubicBezTo>
                  <a:lnTo>
                    <a:pt x="500" y="46"/>
                  </a:lnTo>
                  <a:cubicBezTo>
                    <a:pt x="448" y="15"/>
                    <a:pt x="39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5"/>
            <p:cNvSpPr/>
            <p:nvPr/>
          </p:nvSpPr>
          <p:spPr>
            <a:xfrm>
              <a:off x="4769634" y="1817695"/>
              <a:ext cx="104685" cy="17378"/>
            </a:xfrm>
            <a:custGeom>
              <a:avLst/>
              <a:gdLst/>
              <a:ahLst/>
              <a:cxnLst/>
              <a:rect l="l" t="t" r="r" b="b"/>
              <a:pathLst>
                <a:path w="3988" h="662" extrusionOk="0">
                  <a:moveTo>
                    <a:pt x="330" y="1"/>
                  </a:moveTo>
                  <a:cubicBezTo>
                    <a:pt x="152" y="1"/>
                    <a:pt x="0" y="144"/>
                    <a:pt x="0" y="331"/>
                  </a:cubicBezTo>
                  <a:cubicBezTo>
                    <a:pt x="0" y="518"/>
                    <a:pt x="152" y="661"/>
                    <a:pt x="330" y="661"/>
                  </a:cubicBezTo>
                  <a:lnTo>
                    <a:pt x="3658" y="661"/>
                  </a:lnTo>
                  <a:cubicBezTo>
                    <a:pt x="3836" y="661"/>
                    <a:pt x="3988" y="518"/>
                    <a:pt x="3988" y="331"/>
                  </a:cubicBezTo>
                  <a:cubicBezTo>
                    <a:pt x="3988" y="144"/>
                    <a:pt x="383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5"/>
            <p:cNvSpPr/>
            <p:nvPr/>
          </p:nvSpPr>
          <p:spPr>
            <a:xfrm>
              <a:off x="4856966" y="1866415"/>
              <a:ext cx="17351" cy="17588"/>
            </a:xfrm>
            <a:custGeom>
              <a:avLst/>
              <a:gdLst/>
              <a:ahLst/>
              <a:cxnLst/>
              <a:rect l="l" t="t" r="r" b="b"/>
              <a:pathLst>
                <a:path w="661" h="670" extrusionOk="0">
                  <a:moveTo>
                    <a:pt x="331" y="1"/>
                  </a:moveTo>
                  <a:cubicBezTo>
                    <a:pt x="242" y="1"/>
                    <a:pt x="152" y="36"/>
                    <a:pt x="90" y="99"/>
                  </a:cubicBezTo>
                  <a:cubicBezTo>
                    <a:pt x="36" y="161"/>
                    <a:pt x="1" y="250"/>
                    <a:pt x="1" y="340"/>
                  </a:cubicBezTo>
                  <a:cubicBezTo>
                    <a:pt x="1" y="420"/>
                    <a:pt x="36" y="509"/>
                    <a:pt x="90" y="571"/>
                  </a:cubicBezTo>
                  <a:cubicBezTo>
                    <a:pt x="152" y="634"/>
                    <a:pt x="242" y="670"/>
                    <a:pt x="331" y="670"/>
                  </a:cubicBezTo>
                  <a:cubicBezTo>
                    <a:pt x="420" y="670"/>
                    <a:pt x="500" y="634"/>
                    <a:pt x="563" y="571"/>
                  </a:cubicBezTo>
                  <a:cubicBezTo>
                    <a:pt x="625" y="509"/>
                    <a:pt x="661" y="420"/>
                    <a:pt x="661" y="340"/>
                  </a:cubicBezTo>
                  <a:cubicBezTo>
                    <a:pt x="661" y="250"/>
                    <a:pt x="625" y="161"/>
                    <a:pt x="563" y="99"/>
                  </a:cubicBezTo>
                  <a:cubicBezTo>
                    <a:pt x="500" y="36"/>
                    <a:pt x="420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5"/>
            <p:cNvSpPr/>
            <p:nvPr/>
          </p:nvSpPr>
          <p:spPr>
            <a:xfrm>
              <a:off x="4769634" y="1866415"/>
              <a:ext cx="71899" cy="17588"/>
            </a:xfrm>
            <a:custGeom>
              <a:avLst/>
              <a:gdLst/>
              <a:ahLst/>
              <a:cxnLst/>
              <a:rect l="l" t="t" r="r" b="b"/>
              <a:pathLst>
                <a:path w="2739" h="670" extrusionOk="0">
                  <a:moveTo>
                    <a:pt x="33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18"/>
                    <a:pt x="152" y="670"/>
                    <a:pt x="330" y="670"/>
                  </a:cubicBezTo>
                  <a:lnTo>
                    <a:pt x="2409" y="670"/>
                  </a:lnTo>
                  <a:cubicBezTo>
                    <a:pt x="2596" y="670"/>
                    <a:pt x="2739" y="518"/>
                    <a:pt x="2739" y="340"/>
                  </a:cubicBezTo>
                  <a:cubicBezTo>
                    <a:pt x="2739" y="152"/>
                    <a:pt x="2596" y="1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65"/>
          <p:cNvGrpSpPr/>
          <p:nvPr/>
        </p:nvGrpSpPr>
        <p:grpSpPr>
          <a:xfrm>
            <a:off x="4348686" y="2388711"/>
            <a:ext cx="446828" cy="446854"/>
            <a:chOff x="5338911" y="1726136"/>
            <a:chExt cx="446828" cy="446854"/>
          </a:xfrm>
        </p:grpSpPr>
        <p:sp>
          <p:nvSpPr>
            <p:cNvPr id="966" name="Google Shape;966;p65"/>
            <p:cNvSpPr/>
            <p:nvPr/>
          </p:nvSpPr>
          <p:spPr>
            <a:xfrm>
              <a:off x="5562295" y="1788899"/>
              <a:ext cx="167711" cy="83869"/>
            </a:xfrm>
            <a:custGeom>
              <a:avLst/>
              <a:gdLst/>
              <a:ahLst/>
              <a:cxnLst/>
              <a:rect l="l" t="t" r="r" b="b"/>
              <a:pathLst>
                <a:path w="6389" h="3195" extrusionOk="0">
                  <a:moveTo>
                    <a:pt x="1" y="1"/>
                  </a:moveTo>
                  <a:lnTo>
                    <a:pt x="1" y="3194"/>
                  </a:lnTo>
                  <a:lnTo>
                    <a:pt x="6388" y="3194"/>
                  </a:lnTo>
                  <a:lnTo>
                    <a:pt x="6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5"/>
            <p:cNvSpPr/>
            <p:nvPr/>
          </p:nvSpPr>
          <p:spPr>
            <a:xfrm>
              <a:off x="5347573" y="1853526"/>
              <a:ext cx="258326" cy="62790"/>
            </a:xfrm>
            <a:custGeom>
              <a:avLst/>
              <a:gdLst/>
              <a:ahLst/>
              <a:cxnLst/>
              <a:rect l="l" t="t" r="r" b="b"/>
              <a:pathLst>
                <a:path w="9841" h="2392" extrusionOk="0">
                  <a:moveTo>
                    <a:pt x="0" y="1"/>
                  </a:moveTo>
                  <a:lnTo>
                    <a:pt x="0" y="2392"/>
                  </a:lnTo>
                  <a:lnTo>
                    <a:pt x="9840" y="2392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5"/>
            <p:cNvSpPr/>
            <p:nvPr/>
          </p:nvSpPr>
          <p:spPr>
            <a:xfrm>
              <a:off x="5347573" y="1988187"/>
              <a:ext cx="61136" cy="175901"/>
            </a:xfrm>
            <a:custGeom>
              <a:avLst/>
              <a:gdLst/>
              <a:ahLst/>
              <a:cxnLst/>
              <a:rect l="l" t="t" r="r" b="b"/>
              <a:pathLst>
                <a:path w="2329" h="6701" extrusionOk="0">
                  <a:moveTo>
                    <a:pt x="2329" y="0"/>
                  </a:moveTo>
                  <a:lnTo>
                    <a:pt x="0" y="2329"/>
                  </a:lnTo>
                  <a:lnTo>
                    <a:pt x="0" y="6700"/>
                  </a:lnTo>
                  <a:lnTo>
                    <a:pt x="2329" y="6700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5"/>
            <p:cNvSpPr/>
            <p:nvPr/>
          </p:nvSpPr>
          <p:spPr>
            <a:xfrm>
              <a:off x="5408682" y="1988187"/>
              <a:ext cx="68171" cy="175901"/>
            </a:xfrm>
            <a:custGeom>
              <a:avLst/>
              <a:gdLst/>
              <a:ahLst/>
              <a:cxnLst/>
              <a:rect l="l" t="t" r="r" b="b"/>
              <a:pathLst>
                <a:path w="2597" h="6701" extrusionOk="0">
                  <a:moveTo>
                    <a:pt x="1" y="0"/>
                  </a:moveTo>
                  <a:lnTo>
                    <a:pt x="1" y="6700"/>
                  </a:lnTo>
                  <a:lnTo>
                    <a:pt x="2597" y="6700"/>
                  </a:lnTo>
                  <a:lnTo>
                    <a:pt x="2597" y="26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5"/>
            <p:cNvSpPr/>
            <p:nvPr/>
          </p:nvSpPr>
          <p:spPr>
            <a:xfrm>
              <a:off x="5475881" y="1991940"/>
              <a:ext cx="68197" cy="172147"/>
            </a:xfrm>
            <a:custGeom>
              <a:avLst/>
              <a:gdLst/>
              <a:ahLst/>
              <a:cxnLst/>
              <a:rect l="l" t="t" r="r" b="b"/>
              <a:pathLst>
                <a:path w="2598" h="6558" extrusionOk="0">
                  <a:moveTo>
                    <a:pt x="2597" y="0"/>
                  </a:moveTo>
                  <a:lnTo>
                    <a:pt x="1" y="2480"/>
                  </a:lnTo>
                  <a:lnTo>
                    <a:pt x="1" y="6557"/>
                  </a:lnTo>
                  <a:lnTo>
                    <a:pt x="2597" y="6557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5"/>
            <p:cNvSpPr/>
            <p:nvPr/>
          </p:nvSpPr>
          <p:spPr>
            <a:xfrm>
              <a:off x="5542162" y="1930569"/>
              <a:ext cx="68171" cy="233520"/>
            </a:xfrm>
            <a:custGeom>
              <a:avLst/>
              <a:gdLst/>
              <a:ahLst/>
              <a:cxnLst/>
              <a:rect l="l" t="t" r="r" b="b"/>
              <a:pathLst>
                <a:path w="2597" h="8896" extrusionOk="0">
                  <a:moveTo>
                    <a:pt x="2597" y="1"/>
                  </a:moveTo>
                  <a:lnTo>
                    <a:pt x="1" y="2481"/>
                  </a:lnTo>
                  <a:lnTo>
                    <a:pt x="1" y="8895"/>
                  </a:lnTo>
                  <a:lnTo>
                    <a:pt x="2597" y="8895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5"/>
            <p:cNvSpPr/>
            <p:nvPr/>
          </p:nvSpPr>
          <p:spPr>
            <a:xfrm>
              <a:off x="5708191" y="1735035"/>
              <a:ext cx="68407" cy="68644"/>
            </a:xfrm>
            <a:custGeom>
              <a:avLst/>
              <a:gdLst/>
              <a:ahLst/>
              <a:cxnLst/>
              <a:rect l="l" t="t" r="r" b="b"/>
              <a:pathLst>
                <a:path w="2606" h="2615" extrusionOk="0">
                  <a:moveTo>
                    <a:pt x="1" y="1"/>
                  </a:moveTo>
                  <a:lnTo>
                    <a:pt x="1" y="2615"/>
                  </a:lnTo>
                  <a:lnTo>
                    <a:pt x="2606" y="26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5"/>
            <p:cNvSpPr/>
            <p:nvPr/>
          </p:nvSpPr>
          <p:spPr>
            <a:xfrm>
              <a:off x="5352009" y="1916289"/>
              <a:ext cx="245228" cy="26"/>
            </a:xfrm>
            <a:custGeom>
              <a:avLst/>
              <a:gdLst/>
              <a:ahLst/>
              <a:cxnLst/>
              <a:rect l="l" t="t" r="r" b="b"/>
              <a:pathLst>
                <a:path w="9342" h="1" extrusionOk="0">
                  <a:moveTo>
                    <a:pt x="1" y="1"/>
                  </a:moveTo>
                  <a:lnTo>
                    <a:pt x="9341" y="1"/>
                  </a:ln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5"/>
            <p:cNvSpPr/>
            <p:nvPr/>
          </p:nvSpPr>
          <p:spPr>
            <a:xfrm>
              <a:off x="5457165" y="2037352"/>
              <a:ext cx="39375" cy="39375"/>
            </a:xfrm>
            <a:custGeom>
              <a:avLst/>
              <a:gdLst/>
              <a:ahLst/>
              <a:cxnLst/>
              <a:rect l="l" t="t" r="r" b="b"/>
              <a:pathLst>
                <a:path w="1500" h="1500" extrusionOk="0">
                  <a:moveTo>
                    <a:pt x="750" y="1"/>
                  </a:moveTo>
                  <a:cubicBezTo>
                    <a:pt x="330" y="1"/>
                    <a:pt x="0" y="340"/>
                    <a:pt x="0" y="750"/>
                  </a:cubicBezTo>
                  <a:cubicBezTo>
                    <a:pt x="0" y="1169"/>
                    <a:pt x="330" y="1500"/>
                    <a:pt x="750" y="1500"/>
                  </a:cubicBezTo>
                  <a:cubicBezTo>
                    <a:pt x="1160" y="1500"/>
                    <a:pt x="1499" y="1169"/>
                    <a:pt x="1499" y="750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5"/>
            <p:cNvSpPr/>
            <p:nvPr/>
          </p:nvSpPr>
          <p:spPr>
            <a:xfrm>
              <a:off x="5388785" y="1968526"/>
              <a:ext cx="39611" cy="39349"/>
            </a:xfrm>
            <a:custGeom>
              <a:avLst/>
              <a:gdLst/>
              <a:ahLst/>
              <a:cxnLst/>
              <a:rect l="l" t="t" r="r" b="b"/>
              <a:pathLst>
                <a:path w="1509" h="1499" extrusionOk="0">
                  <a:moveTo>
                    <a:pt x="750" y="0"/>
                  </a:moveTo>
                  <a:cubicBezTo>
                    <a:pt x="339" y="0"/>
                    <a:pt x="0" y="339"/>
                    <a:pt x="0" y="749"/>
                  </a:cubicBezTo>
                  <a:cubicBezTo>
                    <a:pt x="0" y="1169"/>
                    <a:pt x="339" y="1499"/>
                    <a:pt x="750" y="1499"/>
                  </a:cubicBezTo>
                  <a:cubicBezTo>
                    <a:pt x="1169" y="1499"/>
                    <a:pt x="1508" y="1169"/>
                    <a:pt x="1508" y="749"/>
                  </a:cubicBezTo>
                  <a:cubicBezTo>
                    <a:pt x="1508" y="339"/>
                    <a:pt x="1169" y="0"/>
                    <a:pt x="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5"/>
            <p:cNvSpPr/>
            <p:nvPr/>
          </p:nvSpPr>
          <p:spPr>
            <a:xfrm>
              <a:off x="5525073" y="1972017"/>
              <a:ext cx="39375" cy="39611"/>
            </a:xfrm>
            <a:custGeom>
              <a:avLst/>
              <a:gdLst/>
              <a:ahLst/>
              <a:cxnLst/>
              <a:rect l="l" t="t" r="r" b="b"/>
              <a:pathLst>
                <a:path w="1500" h="1509" extrusionOk="0">
                  <a:moveTo>
                    <a:pt x="750" y="1"/>
                  </a:moveTo>
                  <a:cubicBezTo>
                    <a:pt x="339" y="1"/>
                    <a:pt x="0" y="340"/>
                    <a:pt x="0" y="759"/>
                  </a:cubicBezTo>
                  <a:cubicBezTo>
                    <a:pt x="0" y="1170"/>
                    <a:pt x="339" y="1509"/>
                    <a:pt x="750" y="1509"/>
                  </a:cubicBezTo>
                  <a:cubicBezTo>
                    <a:pt x="1160" y="1509"/>
                    <a:pt x="1499" y="1170"/>
                    <a:pt x="1499" y="759"/>
                  </a:cubicBezTo>
                  <a:cubicBezTo>
                    <a:pt x="1499" y="340"/>
                    <a:pt x="1160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5"/>
            <p:cNvSpPr/>
            <p:nvPr/>
          </p:nvSpPr>
          <p:spPr>
            <a:xfrm>
              <a:off x="5629757" y="1947684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0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0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5"/>
            <p:cNvSpPr/>
            <p:nvPr/>
          </p:nvSpPr>
          <p:spPr>
            <a:xfrm>
              <a:off x="5629757" y="1905763"/>
              <a:ext cx="108911" cy="17588"/>
            </a:xfrm>
            <a:custGeom>
              <a:avLst/>
              <a:gdLst/>
              <a:ahLst/>
              <a:cxnLst/>
              <a:rect l="l" t="t" r="r" b="b"/>
              <a:pathLst>
                <a:path w="4149" h="670" extrusionOk="0">
                  <a:moveTo>
                    <a:pt x="330" y="0"/>
                  </a:moveTo>
                  <a:cubicBezTo>
                    <a:pt x="143" y="0"/>
                    <a:pt x="0" y="152"/>
                    <a:pt x="0" y="339"/>
                  </a:cubicBezTo>
                  <a:cubicBezTo>
                    <a:pt x="0" y="518"/>
                    <a:pt x="143" y="669"/>
                    <a:pt x="330" y="669"/>
                  </a:cubicBezTo>
                  <a:lnTo>
                    <a:pt x="3818" y="669"/>
                  </a:lnTo>
                  <a:cubicBezTo>
                    <a:pt x="3997" y="669"/>
                    <a:pt x="4148" y="518"/>
                    <a:pt x="4148" y="339"/>
                  </a:cubicBezTo>
                  <a:cubicBezTo>
                    <a:pt x="4148" y="152"/>
                    <a:pt x="3997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5"/>
            <p:cNvSpPr/>
            <p:nvPr/>
          </p:nvSpPr>
          <p:spPr>
            <a:xfrm>
              <a:off x="5629757" y="1989578"/>
              <a:ext cx="73080" cy="17614"/>
            </a:xfrm>
            <a:custGeom>
              <a:avLst/>
              <a:gdLst/>
              <a:ahLst/>
              <a:cxnLst/>
              <a:rect l="l" t="t" r="r" b="b"/>
              <a:pathLst>
                <a:path w="2784" h="671" extrusionOk="0">
                  <a:moveTo>
                    <a:pt x="330" y="1"/>
                  </a:moveTo>
                  <a:cubicBezTo>
                    <a:pt x="143" y="1"/>
                    <a:pt x="0" y="153"/>
                    <a:pt x="0" y="331"/>
                  </a:cubicBezTo>
                  <a:cubicBezTo>
                    <a:pt x="0" y="518"/>
                    <a:pt x="143" y="670"/>
                    <a:pt x="330" y="670"/>
                  </a:cubicBezTo>
                  <a:lnTo>
                    <a:pt x="2453" y="670"/>
                  </a:lnTo>
                  <a:cubicBezTo>
                    <a:pt x="2641" y="670"/>
                    <a:pt x="2783" y="518"/>
                    <a:pt x="2783" y="331"/>
                  </a:cubicBezTo>
                  <a:cubicBezTo>
                    <a:pt x="2783" y="153"/>
                    <a:pt x="2641" y="1"/>
                    <a:pt x="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5"/>
            <p:cNvSpPr/>
            <p:nvPr/>
          </p:nvSpPr>
          <p:spPr>
            <a:xfrm>
              <a:off x="5721316" y="1989578"/>
              <a:ext cx="17351" cy="17614"/>
            </a:xfrm>
            <a:custGeom>
              <a:avLst/>
              <a:gdLst/>
              <a:ahLst/>
              <a:cxnLst/>
              <a:rect l="l" t="t" r="r" b="b"/>
              <a:pathLst>
                <a:path w="661" h="671" extrusionOk="0">
                  <a:moveTo>
                    <a:pt x="330" y="1"/>
                  </a:moveTo>
                  <a:cubicBezTo>
                    <a:pt x="241" y="1"/>
                    <a:pt x="152" y="37"/>
                    <a:pt x="89" y="99"/>
                  </a:cubicBezTo>
                  <a:cubicBezTo>
                    <a:pt x="27" y="162"/>
                    <a:pt x="0" y="251"/>
                    <a:pt x="0" y="331"/>
                  </a:cubicBezTo>
                  <a:cubicBezTo>
                    <a:pt x="0" y="420"/>
                    <a:pt x="27" y="509"/>
                    <a:pt x="89" y="572"/>
                  </a:cubicBezTo>
                  <a:cubicBezTo>
                    <a:pt x="152" y="634"/>
                    <a:pt x="241" y="670"/>
                    <a:pt x="330" y="670"/>
                  </a:cubicBezTo>
                  <a:cubicBezTo>
                    <a:pt x="420" y="670"/>
                    <a:pt x="500" y="634"/>
                    <a:pt x="562" y="572"/>
                  </a:cubicBezTo>
                  <a:cubicBezTo>
                    <a:pt x="625" y="509"/>
                    <a:pt x="660" y="420"/>
                    <a:pt x="660" y="331"/>
                  </a:cubicBezTo>
                  <a:cubicBezTo>
                    <a:pt x="660" y="251"/>
                    <a:pt x="625" y="162"/>
                    <a:pt x="562" y="99"/>
                  </a:cubicBezTo>
                  <a:cubicBezTo>
                    <a:pt x="500" y="37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5"/>
            <p:cNvSpPr/>
            <p:nvPr/>
          </p:nvSpPr>
          <p:spPr>
            <a:xfrm>
              <a:off x="5338911" y="1726136"/>
              <a:ext cx="446828" cy="446854"/>
            </a:xfrm>
            <a:custGeom>
              <a:avLst/>
              <a:gdLst/>
              <a:ahLst/>
              <a:cxnLst/>
              <a:rect l="l" t="t" r="r" b="b"/>
              <a:pathLst>
                <a:path w="17022" h="17023" extrusionOk="0">
                  <a:moveTo>
                    <a:pt x="14399" y="1143"/>
                  </a:moveTo>
                  <a:lnTo>
                    <a:pt x="15871" y="2624"/>
                  </a:lnTo>
                  <a:lnTo>
                    <a:pt x="14399" y="2624"/>
                  </a:lnTo>
                  <a:lnTo>
                    <a:pt x="14399" y="1143"/>
                  </a:lnTo>
                  <a:close/>
                  <a:moveTo>
                    <a:pt x="9840" y="5184"/>
                  </a:moveTo>
                  <a:lnTo>
                    <a:pt x="9840" y="6915"/>
                  </a:lnTo>
                  <a:lnTo>
                    <a:pt x="669" y="6915"/>
                  </a:lnTo>
                  <a:lnTo>
                    <a:pt x="669" y="5184"/>
                  </a:lnTo>
                  <a:close/>
                  <a:moveTo>
                    <a:pt x="2650" y="9573"/>
                  </a:moveTo>
                  <a:cubicBezTo>
                    <a:pt x="2882" y="9573"/>
                    <a:pt x="3069" y="9760"/>
                    <a:pt x="3069" y="9983"/>
                  </a:cubicBezTo>
                  <a:cubicBezTo>
                    <a:pt x="3069" y="10215"/>
                    <a:pt x="2882" y="10403"/>
                    <a:pt x="2650" y="10403"/>
                  </a:cubicBezTo>
                  <a:cubicBezTo>
                    <a:pt x="2427" y="10403"/>
                    <a:pt x="2239" y="10215"/>
                    <a:pt x="2239" y="9983"/>
                  </a:cubicBezTo>
                  <a:cubicBezTo>
                    <a:pt x="2239" y="9760"/>
                    <a:pt x="2427" y="9573"/>
                    <a:pt x="2650" y="9573"/>
                  </a:cubicBezTo>
                  <a:close/>
                  <a:moveTo>
                    <a:pt x="7842" y="9707"/>
                  </a:moveTo>
                  <a:cubicBezTo>
                    <a:pt x="7931" y="9707"/>
                    <a:pt x="8011" y="9734"/>
                    <a:pt x="8083" y="9778"/>
                  </a:cubicBezTo>
                  <a:cubicBezTo>
                    <a:pt x="8100" y="9796"/>
                    <a:pt x="8118" y="9814"/>
                    <a:pt x="8136" y="9823"/>
                  </a:cubicBezTo>
                  <a:cubicBezTo>
                    <a:pt x="8208" y="9903"/>
                    <a:pt x="8261" y="10001"/>
                    <a:pt x="8261" y="10126"/>
                  </a:cubicBezTo>
                  <a:cubicBezTo>
                    <a:pt x="8261" y="10349"/>
                    <a:pt x="8074" y="10537"/>
                    <a:pt x="7842" y="10537"/>
                  </a:cubicBezTo>
                  <a:cubicBezTo>
                    <a:pt x="7610" y="10537"/>
                    <a:pt x="7422" y="10349"/>
                    <a:pt x="7422" y="10126"/>
                  </a:cubicBezTo>
                  <a:cubicBezTo>
                    <a:pt x="7422" y="9894"/>
                    <a:pt x="7610" y="9707"/>
                    <a:pt x="7842" y="9707"/>
                  </a:cubicBezTo>
                  <a:close/>
                  <a:moveTo>
                    <a:pt x="9813" y="7575"/>
                  </a:moveTo>
                  <a:lnTo>
                    <a:pt x="8261" y="9127"/>
                  </a:lnTo>
                  <a:cubicBezTo>
                    <a:pt x="8133" y="9070"/>
                    <a:pt x="7993" y="9041"/>
                    <a:pt x="7846" y="9041"/>
                  </a:cubicBezTo>
                  <a:cubicBezTo>
                    <a:pt x="7809" y="9041"/>
                    <a:pt x="7772" y="9043"/>
                    <a:pt x="7735" y="9047"/>
                  </a:cubicBezTo>
                  <a:cubicBezTo>
                    <a:pt x="7226" y="9091"/>
                    <a:pt x="6816" y="9511"/>
                    <a:pt x="6762" y="10019"/>
                  </a:cubicBezTo>
                  <a:cubicBezTo>
                    <a:pt x="6744" y="10206"/>
                    <a:pt x="6780" y="10385"/>
                    <a:pt x="6843" y="10545"/>
                  </a:cubicBezTo>
                  <a:lnTo>
                    <a:pt x="5745" y="11643"/>
                  </a:lnTo>
                  <a:cubicBezTo>
                    <a:pt x="5603" y="11562"/>
                    <a:pt x="5433" y="11527"/>
                    <a:pt x="5255" y="11527"/>
                  </a:cubicBezTo>
                  <a:cubicBezTo>
                    <a:pt x="5076" y="11527"/>
                    <a:pt x="4907" y="11562"/>
                    <a:pt x="4764" y="11643"/>
                  </a:cubicBezTo>
                  <a:lnTo>
                    <a:pt x="3613" y="10492"/>
                  </a:lnTo>
                  <a:cubicBezTo>
                    <a:pt x="3702" y="10322"/>
                    <a:pt x="3747" y="10126"/>
                    <a:pt x="3738" y="9921"/>
                  </a:cubicBezTo>
                  <a:cubicBezTo>
                    <a:pt x="3702" y="9386"/>
                    <a:pt x="3265" y="8940"/>
                    <a:pt x="2730" y="8904"/>
                  </a:cubicBezTo>
                  <a:cubicBezTo>
                    <a:pt x="2704" y="8902"/>
                    <a:pt x="2678" y="8901"/>
                    <a:pt x="2653" y="8901"/>
                  </a:cubicBezTo>
                  <a:cubicBezTo>
                    <a:pt x="2054" y="8901"/>
                    <a:pt x="1570" y="9393"/>
                    <a:pt x="1570" y="9983"/>
                  </a:cubicBezTo>
                  <a:cubicBezTo>
                    <a:pt x="1570" y="10144"/>
                    <a:pt x="1606" y="10287"/>
                    <a:pt x="1659" y="10421"/>
                  </a:cubicBezTo>
                  <a:lnTo>
                    <a:pt x="669" y="11420"/>
                  </a:lnTo>
                  <a:lnTo>
                    <a:pt x="669" y="7575"/>
                  </a:lnTo>
                  <a:close/>
                  <a:moveTo>
                    <a:pt x="13730" y="661"/>
                  </a:moveTo>
                  <a:lnTo>
                    <a:pt x="13730" y="2954"/>
                  </a:lnTo>
                  <a:cubicBezTo>
                    <a:pt x="13730" y="3141"/>
                    <a:pt x="13881" y="3293"/>
                    <a:pt x="14069" y="3293"/>
                  </a:cubicBezTo>
                  <a:lnTo>
                    <a:pt x="14559" y="3293"/>
                  </a:lnTo>
                  <a:lnTo>
                    <a:pt x="14559" y="5246"/>
                  </a:lnTo>
                  <a:lnTo>
                    <a:pt x="11633" y="5246"/>
                  </a:lnTo>
                  <a:cubicBezTo>
                    <a:pt x="11473" y="5246"/>
                    <a:pt x="11321" y="5371"/>
                    <a:pt x="11294" y="5532"/>
                  </a:cubicBezTo>
                  <a:cubicBezTo>
                    <a:pt x="11267" y="5737"/>
                    <a:pt x="11428" y="5915"/>
                    <a:pt x="11624" y="5915"/>
                  </a:cubicBezTo>
                  <a:lnTo>
                    <a:pt x="14898" y="5915"/>
                  </a:lnTo>
                  <a:cubicBezTo>
                    <a:pt x="15077" y="5915"/>
                    <a:pt x="15228" y="5764"/>
                    <a:pt x="15228" y="5585"/>
                  </a:cubicBezTo>
                  <a:lnTo>
                    <a:pt x="15228" y="3293"/>
                  </a:lnTo>
                  <a:lnTo>
                    <a:pt x="16361" y="3293"/>
                  </a:lnTo>
                  <a:lnTo>
                    <a:pt x="16361" y="11830"/>
                  </a:lnTo>
                  <a:lnTo>
                    <a:pt x="10509" y="11830"/>
                  </a:lnTo>
                  <a:lnTo>
                    <a:pt x="10509" y="4854"/>
                  </a:lnTo>
                  <a:cubicBezTo>
                    <a:pt x="10509" y="4667"/>
                    <a:pt x="10358" y="4515"/>
                    <a:pt x="10170" y="4515"/>
                  </a:cubicBezTo>
                  <a:lnTo>
                    <a:pt x="8841" y="4515"/>
                  </a:lnTo>
                  <a:lnTo>
                    <a:pt x="8841" y="2722"/>
                  </a:lnTo>
                  <a:lnTo>
                    <a:pt x="12463" y="2722"/>
                  </a:lnTo>
                  <a:cubicBezTo>
                    <a:pt x="12623" y="2722"/>
                    <a:pt x="12775" y="2606"/>
                    <a:pt x="12802" y="2436"/>
                  </a:cubicBezTo>
                  <a:cubicBezTo>
                    <a:pt x="12829" y="2231"/>
                    <a:pt x="12668" y="2062"/>
                    <a:pt x="12472" y="2062"/>
                  </a:cubicBezTo>
                  <a:lnTo>
                    <a:pt x="8511" y="2062"/>
                  </a:lnTo>
                  <a:cubicBezTo>
                    <a:pt x="8332" y="2062"/>
                    <a:pt x="8181" y="2204"/>
                    <a:pt x="8181" y="2392"/>
                  </a:cubicBezTo>
                  <a:lnTo>
                    <a:pt x="8181" y="4515"/>
                  </a:lnTo>
                  <a:lnTo>
                    <a:pt x="7182" y="4515"/>
                  </a:lnTo>
                  <a:lnTo>
                    <a:pt x="7182" y="661"/>
                  </a:lnTo>
                  <a:close/>
                  <a:moveTo>
                    <a:pt x="5255" y="12187"/>
                  </a:moveTo>
                  <a:cubicBezTo>
                    <a:pt x="5487" y="12187"/>
                    <a:pt x="5674" y="12374"/>
                    <a:pt x="5674" y="12606"/>
                  </a:cubicBezTo>
                  <a:cubicBezTo>
                    <a:pt x="5674" y="12838"/>
                    <a:pt x="5487" y="13025"/>
                    <a:pt x="5255" y="13025"/>
                  </a:cubicBezTo>
                  <a:cubicBezTo>
                    <a:pt x="5023" y="13025"/>
                    <a:pt x="4835" y="12838"/>
                    <a:pt x="4835" y="12606"/>
                  </a:cubicBezTo>
                  <a:cubicBezTo>
                    <a:pt x="4835" y="12374"/>
                    <a:pt x="5023" y="12187"/>
                    <a:pt x="5255" y="12187"/>
                  </a:cubicBezTo>
                  <a:close/>
                  <a:moveTo>
                    <a:pt x="2114" y="10920"/>
                  </a:moveTo>
                  <a:cubicBezTo>
                    <a:pt x="2177" y="10956"/>
                    <a:pt x="2248" y="10992"/>
                    <a:pt x="2329" y="11018"/>
                  </a:cubicBezTo>
                  <a:lnTo>
                    <a:pt x="2329" y="16353"/>
                  </a:lnTo>
                  <a:lnTo>
                    <a:pt x="669" y="16353"/>
                  </a:lnTo>
                  <a:lnTo>
                    <a:pt x="669" y="12356"/>
                  </a:lnTo>
                  <a:cubicBezTo>
                    <a:pt x="669" y="12356"/>
                    <a:pt x="678" y="12347"/>
                    <a:pt x="678" y="12347"/>
                  </a:cubicBezTo>
                  <a:lnTo>
                    <a:pt x="2114" y="10920"/>
                  </a:lnTo>
                  <a:close/>
                  <a:moveTo>
                    <a:pt x="3140" y="10956"/>
                  </a:moveTo>
                  <a:lnTo>
                    <a:pt x="4300" y="12107"/>
                  </a:lnTo>
                  <a:cubicBezTo>
                    <a:pt x="4220" y="12258"/>
                    <a:pt x="4175" y="12428"/>
                    <a:pt x="4175" y="12606"/>
                  </a:cubicBezTo>
                  <a:cubicBezTo>
                    <a:pt x="4175" y="13088"/>
                    <a:pt x="4487" y="13489"/>
                    <a:pt x="4925" y="13632"/>
                  </a:cubicBezTo>
                  <a:lnTo>
                    <a:pt x="4925" y="16353"/>
                  </a:lnTo>
                  <a:lnTo>
                    <a:pt x="2998" y="16353"/>
                  </a:lnTo>
                  <a:lnTo>
                    <a:pt x="2998" y="11018"/>
                  </a:lnTo>
                  <a:cubicBezTo>
                    <a:pt x="3042" y="11000"/>
                    <a:pt x="3096" y="10983"/>
                    <a:pt x="3140" y="10956"/>
                  </a:cubicBezTo>
                  <a:close/>
                  <a:moveTo>
                    <a:pt x="7289" y="11045"/>
                  </a:moveTo>
                  <a:cubicBezTo>
                    <a:pt x="7360" y="11090"/>
                    <a:pt x="7431" y="11125"/>
                    <a:pt x="7512" y="11152"/>
                  </a:cubicBezTo>
                  <a:lnTo>
                    <a:pt x="7512" y="16353"/>
                  </a:lnTo>
                  <a:lnTo>
                    <a:pt x="5585" y="16353"/>
                  </a:lnTo>
                  <a:lnTo>
                    <a:pt x="5585" y="13641"/>
                  </a:lnTo>
                  <a:cubicBezTo>
                    <a:pt x="6022" y="13498"/>
                    <a:pt x="6343" y="13088"/>
                    <a:pt x="6343" y="12606"/>
                  </a:cubicBezTo>
                  <a:cubicBezTo>
                    <a:pt x="6343" y="12428"/>
                    <a:pt x="6298" y="12258"/>
                    <a:pt x="6227" y="12116"/>
                  </a:cubicBezTo>
                  <a:lnTo>
                    <a:pt x="7289" y="11045"/>
                  </a:lnTo>
                  <a:close/>
                  <a:moveTo>
                    <a:pt x="9840" y="8494"/>
                  </a:moveTo>
                  <a:lnTo>
                    <a:pt x="9840" y="16353"/>
                  </a:lnTo>
                  <a:lnTo>
                    <a:pt x="8181" y="16353"/>
                  </a:lnTo>
                  <a:lnTo>
                    <a:pt x="8181" y="11152"/>
                  </a:lnTo>
                  <a:cubicBezTo>
                    <a:pt x="8618" y="11018"/>
                    <a:pt x="8930" y="10608"/>
                    <a:pt x="8930" y="10126"/>
                  </a:cubicBezTo>
                  <a:cubicBezTo>
                    <a:pt x="8930" y="9921"/>
                    <a:pt x="8877" y="9725"/>
                    <a:pt x="8778" y="9564"/>
                  </a:cubicBezTo>
                  <a:lnTo>
                    <a:pt x="9840" y="8494"/>
                  </a:lnTo>
                  <a:close/>
                  <a:moveTo>
                    <a:pt x="6852" y="1"/>
                  </a:moveTo>
                  <a:cubicBezTo>
                    <a:pt x="6664" y="1"/>
                    <a:pt x="6521" y="144"/>
                    <a:pt x="6521" y="331"/>
                  </a:cubicBezTo>
                  <a:lnTo>
                    <a:pt x="6521" y="4515"/>
                  </a:lnTo>
                  <a:lnTo>
                    <a:pt x="330" y="4515"/>
                  </a:lnTo>
                  <a:cubicBezTo>
                    <a:pt x="152" y="4515"/>
                    <a:pt x="0" y="4667"/>
                    <a:pt x="0" y="4854"/>
                  </a:cubicBezTo>
                  <a:lnTo>
                    <a:pt x="0" y="16683"/>
                  </a:lnTo>
                  <a:cubicBezTo>
                    <a:pt x="0" y="16870"/>
                    <a:pt x="152" y="17022"/>
                    <a:pt x="330" y="17022"/>
                  </a:cubicBezTo>
                  <a:lnTo>
                    <a:pt x="10170" y="17022"/>
                  </a:lnTo>
                  <a:cubicBezTo>
                    <a:pt x="10358" y="17022"/>
                    <a:pt x="10509" y="16870"/>
                    <a:pt x="10509" y="16683"/>
                  </a:cubicBezTo>
                  <a:lnTo>
                    <a:pt x="10509" y="12499"/>
                  </a:lnTo>
                  <a:lnTo>
                    <a:pt x="16691" y="12499"/>
                  </a:lnTo>
                  <a:cubicBezTo>
                    <a:pt x="16879" y="12499"/>
                    <a:pt x="17022" y="12347"/>
                    <a:pt x="17022" y="12169"/>
                  </a:cubicBezTo>
                  <a:lnTo>
                    <a:pt x="17022" y="2945"/>
                  </a:lnTo>
                  <a:cubicBezTo>
                    <a:pt x="17022" y="2856"/>
                    <a:pt x="16986" y="2766"/>
                    <a:pt x="16923" y="2704"/>
                  </a:cubicBezTo>
                  <a:lnTo>
                    <a:pt x="14318" y="99"/>
                  </a:lnTo>
                  <a:cubicBezTo>
                    <a:pt x="14256" y="37"/>
                    <a:pt x="14167" y="1"/>
                    <a:pt x="1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5"/>
            <p:cNvSpPr/>
            <p:nvPr/>
          </p:nvSpPr>
          <p:spPr>
            <a:xfrm>
              <a:off x="5488061" y="1876258"/>
              <a:ext cx="83160" cy="17351"/>
            </a:xfrm>
            <a:custGeom>
              <a:avLst/>
              <a:gdLst/>
              <a:ahLst/>
              <a:cxnLst/>
              <a:rect l="l" t="t" r="r" b="b"/>
              <a:pathLst>
                <a:path w="3168" h="661" extrusionOk="0">
                  <a:moveTo>
                    <a:pt x="340" y="0"/>
                  </a:moveTo>
                  <a:cubicBezTo>
                    <a:pt x="153" y="0"/>
                    <a:pt x="1" y="143"/>
                    <a:pt x="1" y="330"/>
                  </a:cubicBezTo>
                  <a:cubicBezTo>
                    <a:pt x="1" y="509"/>
                    <a:pt x="153" y="660"/>
                    <a:pt x="340" y="660"/>
                  </a:cubicBezTo>
                  <a:lnTo>
                    <a:pt x="2838" y="660"/>
                  </a:lnTo>
                  <a:cubicBezTo>
                    <a:pt x="3016" y="660"/>
                    <a:pt x="3168" y="509"/>
                    <a:pt x="3168" y="330"/>
                  </a:cubicBezTo>
                  <a:cubicBezTo>
                    <a:pt x="3168" y="143"/>
                    <a:pt x="3016" y="0"/>
                    <a:pt x="2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5"/>
            <p:cNvSpPr/>
            <p:nvPr/>
          </p:nvSpPr>
          <p:spPr>
            <a:xfrm>
              <a:off x="5420862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1" y="0"/>
                    <a:pt x="152" y="36"/>
                    <a:pt x="90" y="98"/>
                  </a:cubicBezTo>
                  <a:cubicBezTo>
                    <a:pt x="36" y="152"/>
                    <a:pt x="1" y="241"/>
                    <a:pt x="1" y="330"/>
                  </a:cubicBezTo>
                  <a:cubicBezTo>
                    <a:pt x="1" y="419"/>
                    <a:pt x="36" y="500"/>
                    <a:pt x="90" y="562"/>
                  </a:cubicBezTo>
                  <a:cubicBezTo>
                    <a:pt x="152" y="625"/>
                    <a:pt x="241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5"/>
            <p:cNvSpPr/>
            <p:nvPr/>
          </p:nvSpPr>
          <p:spPr>
            <a:xfrm>
              <a:off x="5388785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241" y="0"/>
                    <a:pt x="152" y="36"/>
                    <a:pt x="98" y="98"/>
                  </a:cubicBezTo>
                  <a:cubicBezTo>
                    <a:pt x="36" y="152"/>
                    <a:pt x="0" y="241"/>
                    <a:pt x="0" y="330"/>
                  </a:cubicBezTo>
                  <a:cubicBezTo>
                    <a:pt x="0" y="419"/>
                    <a:pt x="36" y="500"/>
                    <a:pt x="98" y="562"/>
                  </a:cubicBezTo>
                  <a:cubicBezTo>
                    <a:pt x="152" y="625"/>
                    <a:pt x="241" y="660"/>
                    <a:pt x="330" y="660"/>
                  </a:cubicBezTo>
                  <a:cubicBezTo>
                    <a:pt x="420" y="660"/>
                    <a:pt x="500" y="625"/>
                    <a:pt x="562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2" y="98"/>
                  </a:cubicBezTo>
                  <a:cubicBezTo>
                    <a:pt x="500" y="36"/>
                    <a:pt x="42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5"/>
            <p:cNvSpPr/>
            <p:nvPr/>
          </p:nvSpPr>
          <p:spPr>
            <a:xfrm>
              <a:off x="5452939" y="1876258"/>
              <a:ext cx="17351" cy="17351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242" y="0"/>
                    <a:pt x="152" y="36"/>
                    <a:pt x="90" y="98"/>
                  </a:cubicBezTo>
                  <a:cubicBezTo>
                    <a:pt x="27" y="152"/>
                    <a:pt x="1" y="241"/>
                    <a:pt x="1" y="330"/>
                  </a:cubicBezTo>
                  <a:cubicBezTo>
                    <a:pt x="1" y="419"/>
                    <a:pt x="27" y="500"/>
                    <a:pt x="90" y="562"/>
                  </a:cubicBezTo>
                  <a:cubicBezTo>
                    <a:pt x="152" y="625"/>
                    <a:pt x="242" y="660"/>
                    <a:pt x="331" y="660"/>
                  </a:cubicBezTo>
                  <a:cubicBezTo>
                    <a:pt x="420" y="660"/>
                    <a:pt x="500" y="625"/>
                    <a:pt x="563" y="562"/>
                  </a:cubicBezTo>
                  <a:cubicBezTo>
                    <a:pt x="625" y="500"/>
                    <a:pt x="661" y="419"/>
                    <a:pt x="661" y="330"/>
                  </a:cubicBezTo>
                  <a:cubicBezTo>
                    <a:pt x="661" y="241"/>
                    <a:pt x="625" y="152"/>
                    <a:pt x="563" y="98"/>
                  </a:cubicBezTo>
                  <a:cubicBezTo>
                    <a:pt x="500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65"/>
          <p:cNvGrpSpPr/>
          <p:nvPr/>
        </p:nvGrpSpPr>
        <p:grpSpPr>
          <a:xfrm>
            <a:off x="4348686" y="3064411"/>
            <a:ext cx="446828" cy="446851"/>
            <a:chOff x="5999510" y="1726136"/>
            <a:chExt cx="446828" cy="446851"/>
          </a:xfrm>
        </p:grpSpPr>
        <p:sp>
          <p:nvSpPr>
            <p:cNvPr id="987" name="Google Shape;987;p65"/>
            <p:cNvSpPr/>
            <p:nvPr/>
          </p:nvSpPr>
          <p:spPr>
            <a:xfrm>
              <a:off x="6008172" y="1734799"/>
              <a:ext cx="429503" cy="47119"/>
            </a:xfrm>
            <a:custGeom>
              <a:avLst/>
              <a:gdLst/>
              <a:ahLst/>
              <a:cxnLst/>
              <a:rect l="l" t="t" r="r" b="b"/>
              <a:pathLst>
                <a:path w="16362" h="1795" extrusionOk="0">
                  <a:moveTo>
                    <a:pt x="1" y="1"/>
                  </a:moveTo>
                  <a:lnTo>
                    <a:pt x="1" y="1794"/>
                  </a:lnTo>
                  <a:lnTo>
                    <a:pt x="16362" y="1794"/>
                  </a:lnTo>
                  <a:lnTo>
                    <a:pt x="16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5"/>
            <p:cNvSpPr/>
            <p:nvPr/>
          </p:nvSpPr>
          <p:spPr>
            <a:xfrm>
              <a:off x="6136507" y="2044624"/>
              <a:ext cx="39821" cy="119464"/>
            </a:xfrm>
            <a:custGeom>
              <a:avLst/>
              <a:gdLst/>
              <a:ahLst/>
              <a:cxnLst/>
              <a:rect l="l" t="t" r="r" b="b"/>
              <a:pathLst>
                <a:path w="1517" h="4551" extrusionOk="0">
                  <a:moveTo>
                    <a:pt x="0" y="0"/>
                  </a:moveTo>
                  <a:lnTo>
                    <a:pt x="0" y="4550"/>
                  </a:lnTo>
                  <a:lnTo>
                    <a:pt x="1338" y="2391"/>
                  </a:lnTo>
                  <a:lnTo>
                    <a:pt x="883" y="1936"/>
                  </a:lnTo>
                  <a:lnTo>
                    <a:pt x="1517" y="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5"/>
            <p:cNvSpPr/>
            <p:nvPr/>
          </p:nvSpPr>
          <p:spPr>
            <a:xfrm>
              <a:off x="6055002" y="2044624"/>
              <a:ext cx="39611" cy="119464"/>
            </a:xfrm>
            <a:custGeom>
              <a:avLst/>
              <a:gdLst/>
              <a:ahLst/>
              <a:cxnLst/>
              <a:rect l="l" t="t" r="r" b="b"/>
              <a:pathLst>
                <a:path w="1509" h="4551" extrusionOk="0">
                  <a:moveTo>
                    <a:pt x="1508" y="0"/>
                  </a:moveTo>
                  <a:lnTo>
                    <a:pt x="1" y="732"/>
                  </a:lnTo>
                  <a:lnTo>
                    <a:pt x="634" y="1936"/>
                  </a:lnTo>
                  <a:lnTo>
                    <a:pt x="170" y="2391"/>
                  </a:lnTo>
                  <a:lnTo>
                    <a:pt x="1508" y="4550"/>
                  </a:lnTo>
                  <a:lnTo>
                    <a:pt x="1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5"/>
            <p:cNvSpPr/>
            <p:nvPr/>
          </p:nvSpPr>
          <p:spPr>
            <a:xfrm>
              <a:off x="6277468" y="1901064"/>
              <a:ext cx="39375" cy="39375"/>
            </a:xfrm>
            <a:custGeom>
              <a:avLst/>
              <a:gdLst/>
              <a:ahLst/>
              <a:cxnLst/>
              <a:rect l="l" t="t" r="r" b="b"/>
              <a:pathLst>
                <a:path w="1500" h="1500" extrusionOk="0">
                  <a:moveTo>
                    <a:pt x="750" y="1"/>
                  </a:moveTo>
                  <a:cubicBezTo>
                    <a:pt x="340" y="1"/>
                    <a:pt x="1" y="340"/>
                    <a:pt x="1" y="750"/>
                  </a:cubicBezTo>
                  <a:cubicBezTo>
                    <a:pt x="1" y="1169"/>
                    <a:pt x="340" y="1500"/>
                    <a:pt x="750" y="1500"/>
                  </a:cubicBezTo>
                  <a:cubicBezTo>
                    <a:pt x="1169" y="1500"/>
                    <a:pt x="1499" y="1169"/>
                    <a:pt x="1499" y="750"/>
                  </a:cubicBezTo>
                  <a:cubicBezTo>
                    <a:pt x="1499" y="340"/>
                    <a:pt x="1169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5"/>
            <p:cNvSpPr/>
            <p:nvPr/>
          </p:nvSpPr>
          <p:spPr>
            <a:xfrm>
              <a:off x="6209324" y="1832237"/>
              <a:ext cx="39375" cy="39585"/>
            </a:xfrm>
            <a:custGeom>
              <a:avLst/>
              <a:gdLst/>
              <a:ahLst/>
              <a:cxnLst/>
              <a:rect l="l" t="t" r="r" b="b"/>
              <a:pathLst>
                <a:path w="1500" h="1508" extrusionOk="0">
                  <a:moveTo>
                    <a:pt x="750" y="0"/>
                  </a:moveTo>
                  <a:cubicBezTo>
                    <a:pt x="331" y="0"/>
                    <a:pt x="1" y="339"/>
                    <a:pt x="1" y="749"/>
                  </a:cubicBezTo>
                  <a:cubicBezTo>
                    <a:pt x="1" y="1169"/>
                    <a:pt x="331" y="1508"/>
                    <a:pt x="750" y="1508"/>
                  </a:cubicBezTo>
                  <a:cubicBezTo>
                    <a:pt x="1160" y="1508"/>
                    <a:pt x="1499" y="1169"/>
                    <a:pt x="1499" y="749"/>
                  </a:cubicBezTo>
                  <a:cubicBezTo>
                    <a:pt x="1499" y="339"/>
                    <a:pt x="1160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5"/>
            <p:cNvSpPr/>
            <p:nvPr/>
          </p:nvSpPr>
          <p:spPr>
            <a:xfrm>
              <a:off x="6345376" y="1835965"/>
              <a:ext cx="39611" cy="39375"/>
            </a:xfrm>
            <a:custGeom>
              <a:avLst/>
              <a:gdLst/>
              <a:ahLst/>
              <a:cxnLst/>
              <a:rect l="l" t="t" r="r" b="b"/>
              <a:pathLst>
                <a:path w="1509" h="1500" extrusionOk="0">
                  <a:moveTo>
                    <a:pt x="750" y="1"/>
                  </a:moveTo>
                  <a:cubicBezTo>
                    <a:pt x="340" y="1"/>
                    <a:pt x="1" y="331"/>
                    <a:pt x="1" y="750"/>
                  </a:cubicBezTo>
                  <a:cubicBezTo>
                    <a:pt x="1" y="1161"/>
                    <a:pt x="340" y="1500"/>
                    <a:pt x="750" y="1500"/>
                  </a:cubicBezTo>
                  <a:cubicBezTo>
                    <a:pt x="1169" y="1500"/>
                    <a:pt x="1508" y="1161"/>
                    <a:pt x="1508" y="750"/>
                  </a:cubicBezTo>
                  <a:cubicBezTo>
                    <a:pt x="1508" y="331"/>
                    <a:pt x="1169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5"/>
            <p:cNvSpPr/>
            <p:nvPr/>
          </p:nvSpPr>
          <p:spPr>
            <a:xfrm>
              <a:off x="5999510" y="1726136"/>
              <a:ext cx="446828" cy="308910"/>
            </a:xfrm>
            <a:custGeom>
              <a:avLst/>
              <a:gdLst/>
              <a:ahLst/>
              <a:cxnLst/>
              <a:rect l="l" t="t" r="r" b="b"/>
              <a:pathLst>
                <a:path w="17022" h="11768" extrusionOk="0">
                  <a:moveTo>
                    <a:pt x="16362" y="661"/>
                  </a:moveTo>
                  <a:lnTo>
                    <a:pt x="16362" y="1794"/>
                  </a:lnTo>
                  <a:lnTo>
                    <a:pt x="670" y="1794"/>
                  </a:lnTo>
                  <a:lnTo>
                    <a:pt x="670" y="661"/>
                  </a:lnTo>
                  <a:close/>
                  <a:moveTo>
                    <a:pt x="8743" y="4381"/>
                  </a:moveTo>
                  <a:cubicBezTo>
                    <a:pt x="8975" y="4381"/>
                    <a:pt x="9162" y="4568"/>
                    <a:pt x="9162" y="4791"/>
                  </a:cubicBezTo>
                  <a:cubicBezTo>
                    <a:pt x="9162" y="5023"/>
                    <a:pt x="8975" y="5211"/>
                    <a:pt x="8743" y="5211"/>
                  </a:cubicBezTo>
                  <a:cubicBezTo>
                    <a:pt x="8511" y="5211"/>
                    <a:pt x="8324" y="5023"/>
                    <a:pt x="8324" y="4791"/>
                  </a:cubicBezTo>
                  <a:cubicBezTo>
                    <a:pt x="8324" y="4568"/>
                    <a:pt x="8511" y="4381"/>
                    <a:pt x="8743" y="4381"/>
                  </a:cubicBezTo>
                  <a:close/>
                  <a:moveTo>
                    <a:pt x="13926" y="4515"/>
                  </a:moveTo>
                  <a:cubicBezTo>
                    <a:pt x="14015" y="4515"/>
                    <a:pt x="14096" y="4542"/>
                    <a:pt x="14167" y="4586"/>
                  </a:cubicBezTo>
                  <a:cubicBezTo>
                    <a:pt x="14185" y="4604"/>
                    <a:pt x="14203" y="4622"/>
                    <a:pt x="14221" y="4631"/>
                  </a:cubicBezTo>
                  <a:cubicBezTo>
                    <a:pt x="14301" y="4711"/>
                    <a:pt x="14345" y="4818"/>
                    <a:pt x="14345" y="4934"/>
                  </a:cubicBezTo>
                  <a:cubicBezTo>
                    <a:pt x="14345" y="5166"/>
                    <a:pt x="14158" y="5353"/>
                    <a:pt x="13926" y="5353"/>
                  </a:cubicBezTo>
                  <a:cubicBezTo>
                    <a:pt x="13703" y="5353"/>
                    <a:pt x="13516" y="5166"/>
                    <a:pt x="13516" y="4934"/>
                  </a:cubicBezTo>
                  <a:cubicBezTo>
                    <a:pt x="13516" y="4702"/>
                    <a:pt x="13703" y="4515"/>
                    <a:pt x="13926" y="4515"/>
                  </a:cubicBezTo>
                  <a:close/>
                  <a:moveTo>
                    <a:pt x="11339" y="6995"/>
                  </a:moveTo>
                  <a:cubicBezTo>
                    <a:pt x="11571" y="6995"/>
                    <a:pt x="11758" y="7182"/>
                    <a:pt x="11758" y="7414"/>
                  </a:cubicBezTo>
                  <a:cubicBezTo>
                    <a:pt x="11758" y="7646"/>
                    <a:pt x="11571" y="7833"/>
                    <a:pt x="11339" y="7833"/>
                  </a:cubicBezTo>
                  <a:cubicBezTo>
                    <a:pt x="11107" y="7833"/>
                    <a:pt x="10920" y="7646"/>
                    <a:pt x="10920" y="7414"/>
                  </a:cubicBezTo>
                  <a:cubicBezTo>
                    <a:pt x="10920" y="7182"/>
                    <a:pt x="11107" y="6995"/>
                    <a:pt x="11339" y="6995"/>
                  </a:cubicBezTo>
                  <a:close/>
                  <a:moveTo>
                    <a:pt x="331" y="1"/>
                  </a:moveTo>
                  <a:cubicBezTo>
                    <a:pt x="152" y="1"/>
                    <a:pt x="0" y="144"/>
                    <a:pt x="0" y="331"/>
                  </a:cubicBezTo>
                  <a:lnTo>
                    <a:pt x="0" y="2124"/>
                  </a:lnTo>
                  <a:cubicBezTo>
                    <a:pt x="0" y="2311"/>
                    <a:pt x="152" y="2454"/>
                    <a:pt x="331" y="2454"/>
                  </a:cubicBezTo>
                  <a:lnTo>
                    <a:pt x="901" y="2454"/>
                  </a:lnTo>
                  <a:lnTo>
                    <a:pt x="901" y="6469"/>
                  </a:lnTo>
                  <a:cubicBezTo>
                    <a:pt x="901" y="6638"/>
                    <a:pt x="1017" y="6790"/>
                    <a:pt x="1178" y="6808"/>
                  </a:cubicBezTo>
                  <a:cubicBezTo>
                    <a:pt x="1197" y="6811"/>
                    <a:pt x="1217" y="6813"/>
                    <a:pt x="1235" y="6813"/>
                  </a:cubicBezTo>
                  <a:cubicBezTo>
                    <a:pt x="1415" y="6813"/>
                    <a:pt x="1562" y="6663"/>
                    <a:pt x="1562" y="6477"/>
                  </a:cubicBezTo>
                  <a:lnTo>
                    <a:pt x="1562" y="2454"/>
                  </a:lnTo>
                  <a:lnTo>
                    <a:pt x="15461" y="2454"/>
                  </a:lnTo>
                  <a:lnTo>
                    <a:pt x="15461" y="2989"/>
                  </a:lnTo>
                  <a:cubicBezTo>
                    <a:pt x="15371" y="2989"/>
                    <a:pt x="15282" y="3016"/>
                    <a:pt x="15211" y="3088"/>
                  </a:cubicBezTo>
                  <a:lnTo>
                    <a:pt x="14363" y="3935"/>
                  </a:lnTo>
                  <a:cubicBezTo>
                    <a:pt x="14231" y="3883"/>
                    <a:pt x="14086" y="3850"/>
                    <a:pt x="13929" y="3850"/>
                  </a:cubicBezTo>
                  <a:cubicBezTo>
                    <a:pt x="13896" y="3850"/>
                    <a:pt x="13862" y="3852"/>
                    <a:pt x="13828" y="3855"/>
                  </a:cubicBezTo>
                  <a:cubicBezTo>
                    <a:pt x="13320" y="3908"/>
                    <a:pt x="12909" y="4319"/>
                    <a:pt x="12856" y="4827"/>
                  </a:cubicBezTo>
                  <a:cubicBezTo>
                    <a:pt x="12838" y="5014"/>
                    <a:pt x="12874" y="5193"/>
                    <a:pt x="12936" y="5353"/>
                  </a:cubicBezTo>
                  <a:lnTo>
                    <a:pt x="11839" y="6451"/>
                  </a:lnTo>
                  <a:cubicBezTo>
                    <a:pt x="11696" y="6379"/>
                    <a:pt x="11526" y="6335"/>
                    <a:pt x="11348" y="6335"/>
                  </a:cubicBezTo>
                  <a:cubicBezTo>
                    <a:pt x="11170" y="6335"/>
                    <a:pt x="11000" y="6379"/>
                    <a:pt x="10857" y="6451"/>
                  </a:cubicBezTo>
                  <a:lnTo>
                    <a:pt x="9707" y="5300"/>
                  </a:lnTo>
                  <a:cubicBezTo>
                    <a:pt x="9805" y="5104"/>
                    <a:pt x="9849" y="4881"/>
                    <a:pt x="9814" y="4640"/>
                  </a:cubicBezTo>
                  <a:cubicBezTo>
                    <a:pt x="9751" y="4158"/>
                    <a:pt x="9350" y="3774"/>
                    <a:pt x="8868" y="3721"/>
                  </a:cubicBezTo>
                  <a:cubicBezTo>
                    <a:pt x="8827" y="3716"/>
                    <a:pt x="8786" y="3714"/>
                    <a:pt x="8746" y="3714"/>
                  </a:cubicBezTo>
                  <a:cubicBezTo>
                    <a:pt x="8149" y="3714"/>
                    <a:pt x="7664" y="4199"/>
                    <a:pt x="7664" y="4800"/>
                  </a:cubicBezTo>
                  <a:cubicBezTo>
                    <a:pt x="7664" y="4952"/>
                    <a:pt x="7690" y="5104"/>
                    <a:pt x="7753" y="5237"/>
                  </a:cubicBezTo>
                  <a:lnTo>
                    <a:pt x="6504" y="6486"/>
                  </a:lnTo>
                  <a:cubicBezTo>
                    <a:pt x="6379" y="6602"/>
                    <a:pt x="6361" y="6790"/>
                    <a:pt x="6459" y="6924"/>
                  </a:cubicBezTo>
                  <a:cubicBezTo>
                    <a:pt x="6531" y="7013"/>
                    <a:pt x="6629" y="7057"/>
                    <a:pt x="6727" y="7057"/>
                  </a:cubicBezTo>
                  <a:cubicBezTo>
                    <a:pt x="6816" y="7057"/>
                    <a:pt x="6896" y="7031"/>
                    <a:pt x="6968" y="6959"/>
                  </a:cubicBezTo>
                  <a:lnTo>
                    <a:pt x="8199" y="5728"/>
                  </a:lnTo>
                  <a:cubicBezTo>
                    <a:pt x="8359" y="5826"/>
                    <a:pt x="8547" y="5880"/>
                    <a:pt x="8743" y="5880"/>
                  </a:cubicBezTo>
                  <a:cubicBezTo>
                    <a:pt x="8921" y="5880"/>
                    <a:pt x="9082" y="5835"/>
                    <a:pt x="9225" y="5764"/>
                  </a:cubicBezTo>
                  <a:lnTo>
                    <a:pt x="10385" y="6924"/>
                  </a:lnTo>
                  <a:cubicBezTo>
                    <a:pt x="10295" y="7102"/>
                    <a:pt x="10251" y="7316"/>
                    <a:pt x="10269" y="7530"/>
                  </a:cubicBezTo>
                  <a:cubicBezTo>
                    <a:pt x="10322" y="8039"/>
                    <a:pt x="10724" y="8440"/>
                    <a:pt x="11223" y="8494"/>
                  </a:cubicBezTo>
                  <a:cubicBezTo>
                    <a:pt x="11264" y="8498"/>
                    <a:pt x="11305" y="8500"/>
                    <a:pt x="11345" y="8500"/>
                  </a:cubicBezTo>
                  <a:cubicBezTo>
                    <a:pt x="11942" y="8500"/>
                    <a:pt x="12427" y="8016"/>
                    <a:pt x="12427" y="7414"/>
                  </a:cubicBezTo>
                  <a:cubicBezTo>
                    <a:pt x="12427" y="7236"/>
                    <a:pt x="12392" y="7075"/>
                    <a:pt x="12311" y="6924"/>
                  </a:cubicBezTo>
                  <a:lnTo>
                    <a:pt x="13373" y="5862"/>
                  </a:lnTo>
                  <a:cubicBezTo>
                    <a:pt x="13539" y="5960"/>
                    <a:pt x="13737" y="6020"/>
                    <a:pt x="13945" y="6020"/>
                  </a:cubicBezTo>
                  <a:cubicBezTo>
                    <a:pt x="13983" y="6020"/>
                    <a:pt x="14021" y="6018"/>
                    <a:pt x="14060" y="6014"/>
                  </a:cubicBezTo>
                  <a:cubicBezTo>
                    <a:pt x="14560" y="5951"/>
                    <a:pt x="14961" y="5559"/>
                    <a:pt x="15015" y="5059"/>
                  </a:cubicBezTo>
                  <a:cubicBezTo>
                    <a:pt x="15041" y="4809"/>
                    <a:pt x="14988" y="4568"/>
                    <a:pt x="14863" y="4372"/>
                  </a:cubicBezTo>
                  <a:lnTo>
                    <a:pt x="15461" y="3783"/>
                  </a:lnTo>
                  <a:lnTo>
                    <a:pt x="15461" y="11099"/>
                  </a:lnTo>
                  <a:lnTo>
                    <a:pt x="14265" y="11099"/>
                  </a:lnTo>
                  <a:lnTo>
                    <a:pt x="14265" y="8315"/>
                  </a:lnTo>
                  <a:cubicBezTo>
                    <a:pt x="14265" y="8155"/>
                    <a:pt x="14149" y="8003"/>
                    <a:pt x="13980" y="7976"/>
                  </a:cubicBezTo>
                  <a:cubicBezTo>
                    <a:pt x="13965" y="7974"/>
                    <a:pt x="13950" y="7973"/>
                    <a:pt x="13935" y="7973"/>
                  </a:cubicBezTo>
                  <a:cubicBezTo>
                    <a:pt x="13749" y="7973"/>
                    <a:pt x="13596" y="8124"/>
                    <a:pt x="13596" y="8306"/>
                  </a:cubicBezTo>
                  <a:lnTo>
                    <a:pt x="13596" y="11099"/>
                  </a:lnTo>
                  <a:lnTo>
                    <a:pt x="11669" y="11099"/>
                  </a:lnTo>
                  <a:lnTo>
                    <a:pt x="11669" y="9350"/>
                  </a:lnTo>
                  <a:cubicBezTo>
                    <a:pt x="11669" y="9181"/>
                    <a:pt x="11553" y="9038"/>
                    <a:pt x="11384" y="9011"/>
                  </a:cubicBezTo>
                  <a:cubicBezTo>
                    <a:pt x="11368" y="9009"/>
                    <a:pt x="11352" y="9008"/>
                    <a:pt x="11337" y="9008"/>
                  </a:cubicBezTo>
                  <a:cubicBezTo>
                    <a:pt x="11153" y="9008"/>
                    <a:pt x="11009" y="9152"/>
                    <a:pt x="11009" y="9341"/>
                  </a:cubicBezTo>
                  <a:lnTo>
                    <a:pt x="11009" y="11099"/>
                  </a:lnTo>
                  <a:lnTo>
                    <a:pt x="9073" y="11099"/>
                  </a:lnTo>
                  <a:lnTo>
                    <a:pt x="9073" y="7655"/>
                  </a:lnTo>
                  <a:cubicBezTo>
                    <a:pt x="9073" y="7486"/>
                    <a:pt x="8957" y="7343"/>
                    <a:pt x="8797" y="7316"/>
                  </a:cubicBezTo>
                  <a:cubicBezTo>
                    <a:pt x="8781" y="7314"/>
                    <a:pt x="8765" y="7313"/>
                    <a:pt x="8750" y="7313"/>
                  </a:cubicBezTo>
                  <a:cubicBezTo>
                    <a:pt x="8565" y="7313"/>
                    <a:pt x="8413" y="7457"/>
                    <a:pt x="8413" y="7646"/>
                  </a:cubicBezTo>
                  <a:lnTo>
                    <a:pt x="8413" y="11099"/>
                  </a:lnTo>
                  <a:lnTo>
                    <a:pt x="8029" y="11099"/>
                  </a:lnTo>
                  <a:cubicBezTo>
                    <a:pt x="7860" y="11099"/>
                    <a:pt x="7708" y="11223"/>
                    <a:pt x="7690" y="11384"/>
                  </a:cubicBezTo>
                  <a:cubicBezTo>
                    <a:pt x="7655" y="11589"/>
                    <a:pt x="7815" y="11768"/>
                    <a:pt x="8012" y="11768"/>
                  </a:cubicBezTo>
                  <a:lnTo>
                    <a:pt x="15791" y="11768"/>
                  </a:lnTo>
                  <a:cubicBezTo>
                    <a:pt x="15978" y="11768"/>
                    <a:pt x="16121" y="11616"/>
                    <a:pt x="16121" y="11438"/>
                  </a:cubicBezTo>
                  <a:lnTo>
                    <a:pt x="16121" y="2454"/>
                  </a:lnTo>
                  <a:lnTo>
                    <a:pt x="16692" y="2454"/>
                  </a:lnTo>
                  <a:cubicBezTo>
                    <a:pt x="16870" y="2454"/>
                    <a:pt x="17022" y="2311"/>
                    <a:pt x="17022" y="2124"/>
                  </a:cubicBezTo>
                  <a:lnTo>
                    <a:pt x="17022" y="331"/>
                  </a:lnTo>
                  <a:cubicBezTo>
                    <a:pt x="17022" y="144"/>
                    <a:pt x="16870" y="1"/>
                    <a:pt x="1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5"/>
            <p:cNvSpPr/>
            <p:nvPr/>
          </p:nvSpPr>
          <p:spPr>
            <a:xfrm>
              <a:off x="5999510" y="1910199"/>
              <a:ext cx="232103" cy="262789"/>
            </a:xfrm>
            <a:custGeom>
              <a:avLst/>
              <a:gdLst/>
              <a:ahLst/>
              <a:cxnLst/>
              <a:rect l="l" t="t" r="r" b="b"/>
              <a:pathLst>
                <a:path w="8842" h="10011" extrusionOk="0">
                  <a:moveTo>
                    <a:pt x="4033" y="2704"/>
                  </a:moveTo>
                  <a:cubicBezTo>
                    <a:pt x="4372" y="2998"/>
                    <a:pt x="4809" y="3159"/>
                    <a:pt x="5273" y="3159"/>
                  </a:cubicBezTo>
                  <a:cubicBezTo>
                    <a:pt x="5416" y="3159"/>
                    <a:pt x="5549" y="3150"/>
                    <a:pt x="5683" y="3114"/>
                  </a:cubicBezTo>
                  <a:lnTo>
                    <a:pt x="5683" y="3542"/>
                  </a:lnTo>
                  <a:cubicBezTo>
                    <a:pt x="5683" y="3997"/>
                    <a:pt x="5451" y="4390"/>
                    <a:pt x="5103" y="4622"/>
                  </a:cubicBezTo>
                  <a:cubicBezTo>
                    <a:pt x="5059" y="4631"/>
                    <a:pt x="5023" y="4658"/>
                    <a:pt x="4987" y="4684"/>
                  </a:cubicBezTo>
                  <a:cubicBezTo>
                    <a:pt x="4818" y="4773"/>
                    <a:pt x="4613" y="4827"/>
                    <a:pt x="4407" y="4827"/>
                  </a:cubicBezTo>
                  <a:cubicBezTo>
                    <a:pt x="4193" y="4827"/>
                    <a:pt x="3997" y="4773"/>
                    <a:pt x="3828" y="4684"/>
                  </a:cubicBezTo>
                  <a:cubicBezTo>
                    <a:pt x="3792" y="4658"/>
                    <a:pt x="3747" y="4631"/>
                    <a:pt x="3703" y="4613"/>
                  </a:cubicBezTo>
                  <a:cubicBezTo>
                    <a:pt x="3355" y="4390"/>
                    <a:pt x="3123" y="3997"/>
                    <a:pt x="3123" y="3542"/>
                  </a:cubicBezTo>
                  <a:lnTo>
                    <a:pt x="3123" y="3132"/>
                  </a:lnTo>
                  <a:cubicBezTo>
                    <a:pt x="3462" y="3070"/>
                    <a:pt x="3774" y="2927"/>
                    <a:pt x="4033" y="2704"/>
                  </a:cubicBezTo>
                  <a:close/>
                  <a:moveTo>
                    <a:pt x="4406" y="654"/>
                  </a:moveTo>
                  <a:cubicBezTo>
                    <a:pt x="4463" y="654"/>
                    <a:pt x="4520" y="656"/>
                    <a:pt x="4577" y="661"/>
                  </a:cubicBezTo>
                  <a:cubicBezTo>
                    <a:pt x="5701" y="750"/>
                    <a:pt x="6548" y="1705"/>
                    <a:pt x="6548" y="2829"/>
                  </a:cubicBezTo>
                  <a:lnTo>
                    <a:pt x="6548" y="5451"/>
                  </a:lnTo>
                  <a:lnTo>
                    <a:pt x="5549" y="5139"/>
                  </a:lnTo>
                  <a:lnTo>
                    <a:pt x="5549" y="5112"/>
                  </a:lnTo>
                  <a:cubicBezTo>
                    <a:pt x="6040" y="4765"/>
                    <a:pt x="6352" y="4194"/>
                    <a:pt x="6352" y="3560"/>
                  </a:cubicBezTo>
                  <a:lnTo>
                    <a:pt x="6352" y="2650"/>
                  </a:lnTo>
                  <a:cubicBezTo>
                    <a:pt x="6352" y="2561"/>
                    <a:pt x="6325" y="2481"/>
                    <a:pt x="6272" y="2418"/>
                  </a:cubicBezTo>
                  <a:cubicBezTo>
                    <a:pt x="6204" y="2345"/>
                    <a:pt x="6112" y="2308"/>
                    <a:pt x="6020" y="2308"/>
                  </a:cubicBezTo>
                  <a:cubicBezTo>
                    <a:pt x="5965" y="2308"/>
                    <a:pt x="5911" y="2321"/>
                    <a:pt x="5862" y="2347"/>
                  </a:cubicBezTo>
                  <a:cubicBezTo>
                    <a:pt x="5683" y="2445"/>
                    <a:pt x="5478" y="2490"/>
                    <a:pt x="5273" y="2490"/>
                  </a:cubicBezTo>
                  <a:cubicBezTo>
                    <a:pt x="4889" y="2490"/>
                    <a:pt x="4532" y="2320"/>
                    <a:pt x="4300" y="2017"/>
                  </a:cubicBezTo>
                  <a:cubicBezTo>
                    <a:pt x="4247" y="1954"/>
                    <a:pt x="4184" y="1910"/>
                    <a:pt x="4113" y="1892"/>
                  </a:cubicBezTo>
                  <a:cubicBezTo>
                    <a:pt x="4088" y="1887"/>
                    <a:pt x="4062" y="1884"/>
                    <a:pt x="4037" y="1884"/>
                  </a:cubicBezTo>
                  <a:cubicBezTo>
                    <a:pt x="3931" y="1884"/>
                    <a:pt x="3832" y="1930"/>
                    <a:pt x="3774" y="2017"/>
                  </a:cubicBezTo>
                  <a:cubicBezTo>
                    <a:pt x="3539" y="2313"/>
                    <a:pt x="3193" y="2490"/>
                    <a:pt x="2820" y="2490"/>
                  </a:cubicBezTo>
                  <a:cubicBezTo>
                    <a:pt x="2811" y="2490"/>
                    <a:pt x="2802" y="2490"/>
                    <a:pt x="2793" y="2490"/>
                  </a:cubicBezTo>
                  <a:cubicBezTo>
                    <a:pt x="2605" y="2490"/>
                    <a:pt x="2463" y="2641"/>
                    <a:pt x="2463" y="2829"/>
                  </a:cubicBezTo>
                  <a:lnTo>
                    <a:pt x="2463" y="3560"/>
                  </a:lnTo>
                  <a:cubicBezTo>
                    <a:pt x="2463" y="4203"/>
                    <a:pt x="2775" y="4765"/>
                    <a:pt x="3257" y="5112"/>
                  </a:cubicBezTo>
                  <a:lnTo>
                    <a:pt x="3257" y="5139"/>
                  </a:lnTo>
                  <a:lnTo>
                    <a:pt x="2257" y="5451"/>
                  </a:lnTo>
                  <a:lnTo>
                    <a:pt x="2257" y="2802"/>
                  </a:lnTo>
                  <a:cubicBezTo>
                    <a:pt x="2257" y="1618"/>
                    <a:pt x="3225" y="654"/>
                    <a:pt x="4406" y="654"/>
                  </a:cubicBezTo>
                  <a:close/>
                  <a:moveTo>
                    <a:pt x="3292" y="5835"/>
                  </a:moveTo>
                  <a:lnTo>
                    <a:pt x="3292" y="8502"/>
                  </a:lnTo>
                  <a:lnTo>
                    <a:pt x="2704" y="7566"/>
                  </a:lnTo>
                  <a:lnTo>
                    <a:pt x="2980" y="7289"/>
                  </a:lnTo>
                  <a:cubicBezTo>
                    <a:pt x="3087" y="7191"/>
                    <a:pt x="3105" y="7030"/>
                    <a:pt x="3043" y="6897"/>
                  </a:cubicBezTo>
                  <a:lnTo>
                    <a:pt x="2596" y="6058"/>
                  </a:lnTo>
                  <a:lnTo>
                    <a:pt x="3292" y="5835"/>
                  </a:lnTo>
                  <a:close/>
                  <a:moveTo>
                    <a:pt x="5549" y="5835"/>
                  </a:moveTo>
                  <a:lnTo>
                    <a:pt x="6254" y="6058"/>
                  </a:lnTo>
                  <a:lnTo>
                    <a:pt x="5808" y="6897"/>
                  </a:lnTo>
                  <a:cubicBezTo>
                    <a:pt x="5737" y="7030"/>
                    <a:pt x="5763" y="7191"/>
                    <a:pt x="5862" y="7289"/>
                  </a:cubicBezTo>
                  <a:lnTo>
                    <a:pt x="6138" y="7566"/>
                  </a:lnTo>
                  <a:lnTo>
                    <a:pt x="5549" y="8502"/>
                  </a:lnTo>
                  <a:lnTo>
                    <a:pt x="5549" y="5835"/>
                  </a:lnTo>
                  <a:close/>
                  <a:moveTo>
                    <a:pt x="1945" y="6263"/>
                  </a:moveTo>
                  <a:lnTo>
                    <a:pt x="2329" y="6995"/>
                  </a:lnTo>
                  <a:lnTo>
                    <a:pt x="2043" y="7280"/>
                  </a:lnTo>
                  <a:cubicBezTo>
                    <a:pt x="1936" y="7396"/>
                    <a:pt x="1918" y="7566"/>
                    <a:pt x="1999" y="7691"/>
                  </a:cubicBezTo>
                  <a:lnTo>
                    <a:pt x="3016" y="9341"/>
                  </a:lnTo>
                  <a:lnTo>
                    <a:pt x="670" y="9341"/>
                  </a:lnTo>
                  <a:lnTo>
                    <a:pt x="670" y="7860"/>
                  </a:lnTo>
                  <a:cubicBezTo>
                    <a:pt x="670" y="7146"/>
                    <a:pt x="1125" y="6522"/>
                    <a:pt x="1803" y="6308"/>
                  </a:cubicBezTo>
                  <a:lnTo>
                    <a:pt x="1945" y="6263"/>
                  </a:lnTo>
                  <a:close/>
                  <a:moveTo>
                    <a:pt x="4889" y="5443"/>
                  </a:moveTo>
                  <a:lnTo>
                    <a:pt x="4889" y="9341"/>
                  </a:lnTo>
                  <a:lnTo>
                    <a:pt x="3961" y="9341"/>
                  </a:lnTo>
                  <a:lnTo>
                    <a:pt x="3961" y="5443"/>
                  </a:lnTo>
                  <a:cubicBezTo>
                    <a:pt x="4104" y="5478"/>
                    <a:pt x="4265" y="5496"/>
                    <a:pt x="4425" y="5496"/>
                  </a:cubicBezTo>
                  <a:cubicBezTo>
                    <a:pt x="4586" y="5496"/>
                    <a:pt x="4738" y="5478"/>
                    <a:pt x="4889" y="5443"/>
                  </a:cubicBezTo>
                  <a:close/>
                  <a:moveTo>
                    <a:pt x="6905" y="6263"/>
                  </a:moveTo>
                  <a:lnTo>
                    <a:pt x="7039" y="6308"/>
                  </a:lnTo>
                  <a:cubicBezTo>
                    <a:pt x="7717" y="6522"/>
                    <a:pt x="8181" y="7146"/>
                    <a:pt x="8181" y="7860"/>
                  </a:cubicBezTo>
                  <a:lnTo>
                    <a:pt x="8181" y="9341"/>
                  </a:lnTo>
                  <a:lnTo>
                    <a:pt x="5826" y="9341"/>
                  </a:lnTo>
                  <a:lnTo>
                    <a:pt x="6852" y="7691"/>
                  </a:lnTo>
                  <a:cubicBezTo>
                    <a:pt x="6932" y="7566"/>
                    <a:pt x="6914" y="7396"/>
                    <a:pt x="6798" y="7280"/>
                  </a:cubicBezTo>
                  <a:lnTo>
                    <a:pt x="6513" y="6995"/>
                  </a:lnTo>
                  <a:lnTo>
                    <a:pt x="6905" y="6263"/>
                  </a:lnTo>
                  <a:close/>
                  <a:moveTo>
                    <a:pt x="4420" y="0"/>
                  </a:moveTo>
                  <a:cubicBezTo>
                    <a:pt x="4404" y="0"/>
                    <a:pt x="4388" y="0"/>
                    <a:pt x="4372" y="1"/>
                  </a:cubicBezTo>
                  <a:cubicBezTo>
                    <a:pt x="2855" y="28"/>
                    <a:pt x="1633" y="1268"/>
                    <a:pt x="1633" y="2793"/>
                  </a:cubicBezTo>
                  <a:lnTo>
                    <a:pt x="1633" y="5666"/>
                  </a:lnTo>
                  <a:lnTo>
                    <a:pt x="1615" y="5674"/>
                  </a:lnTo>
                  <a:cubicBezTo>
                    <a:pt x="652" y="5978"/>
                    <a:pt x="0" y="6861"/>
                    <a:pt x="0" y="7869"/>
                  </a:cubicBezTo>
                  <a:lnTo>
                    <a:pt x="0" y="9671"/>
                  </a:lnTo>
                  <a:cubicBezTo>
                    <a:pt x="0" y="9858"/>
                    <a:pt x="152" y="10010"/>
                    <a:pt x="331" y="10010"/>
                  </a:cubicBezTo>
                  <a:lnTo>
                    <a:pt x="8511" y="10010"/>
                  </a:lnTo>
                  <a:cubicBezTo>
                    <a:pt x="8698" y="10010"/>
                    <a:pt x="8841" y="9858"/>
                    <a:pt x="8841" y="9671"/>
                  </a:cubicBezTo>
                  <a:lnTo>
                    <a:pt x="8841" y="7860"/>
                  </a:lnTo>
                  <a:cubicBezTo>
                    <a:pt x="8841" y="6852"/>
                    <a:pt x="8190" y="5978"/>
                    <a:pt x="7226" y="5674"/>
                  </a:cubicBezTo>
                  <a:lnTo>
                    <a:pt x="7218" y="5666"/>
                  </a:lnTo>
                  <a:lnTo>
                    <a:pt x="7218" y="2829"/>
                  </a:lnTo>
                  <a:cubicBezTo>
                    <a:pt x="7218" y="1275"/>
                    <a:pt x="5968" y="0"/>
                    <a:pt x="4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5"/>
            <p:cNvSpPr/>
            <p:nvPr/>
          </p:nvSpPr>
          <p:spPr>
            <a:xfrm>
              <a:off x="6356401" y="1900592"/>
              <a:ext cx="17351" cy="17378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0" y="1"/>
                  </a:moveTo>
                  <a:cubicBezTo>
                    <a:pt x="241" y="1"/>
                    <a:pt x="161" y="37"/>
                    <a:pt x="98" y="99"/>
                  </a:cubicBezTo>
                  <a:cubicBezTo>
                    <a:pt x="36" y="162"/>
                    <a:pt x="0" y="242"/>
                    <a:pt x="0" y="331"/>
                  </a:cubicBezTo>
                  <a:cubicBezTo>
                    <a:pt x="0" y="420"/>
                    <a:pt x="36" y="501"/>
                    <a:pt x="98" y="563"/>
                  </a:cubicBezTo>
                  <a:cubicBezTo>
                    <a:pt x="161" y="625"/>
                    <a:pt x="241" y="661"/>
                    <a:pt x="330" y="661"/>
                  </a:cubicBezTo>
                  <a:cubicBezTo>
                    <a:pt x="419" y="661"/>
                    <a:pt x="509" y="625"/>
                    <a:pt x="562" y="563"/>
                  </a:cubicBezTo>
                  <a:cubicBezTo>
                    <a:pt x="625" y="501"/>
                    <a:pt x="660" y="420"/>
                    <a:pt x="660" y="331"/>
                  </a:cubicBezTo>
                  <a:cubicBezTo>
                    <a:pt x="660" y="242"/>
                    <a:pt x="625" y="162"/>
                    <a:pt x="562" y="99"/>
                  </a:cubicBezTo>
                  <a:cubicBezTo>
                    <a:pt x="509" y="37"/>
                    <a:pt x="419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5"/>
            <p:cNvSpPr/>
            <p:nvPr/>
          </p:nvSpPr>
          <p:spPr>
            <a:xfrm>
              <a:off x="6063664" y="1828956"/>
              <a:ext cx="94868" cy="17588"/>
            </a:xfrm>
            <a:custGeom>
              <a:avLst/>
              <a:gdLst/>
              <a:ahLst/>
              <a:cxnLst/>
              <a:rect l="l" t="t" r="r" b="b"/>
              <a:pathLst>
                <a:path w="3614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61" y="669"/>
                    <a:pt x="358" y="669"/>
                  </a:cubicBezTo>
                  <a:lnTo>
                    <a:pt x="3248" y="669"/>
                  </a:lnTo>
                  <a:cubicBezTo>
                    <a:pt x="3418" y="669"/>
                    <a:pt x="3560" y="553"/>
                    <a:pt x="3587" y="384"/>
                  </a:cubicBezTo>
                  <a:cubicBezTo>
                    <a:pt x="3614" y="179"/>
                    <a:pt x="3462" y="0"/>
                    <a:pt x="3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5"/>
            <p:cNvSpPr/>
            <p:nvPr/>
          </p:nvSpPr>
          <p:spPr>
            <a:xfrm>
              <a:off x="6140471" y="1863842"/>
              <a:ext cx="17588" cy="17588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1" y="0"/>
                  </a:moveTo>
                  <a:cubicBezTo>
                    <a:pt x="242" y="0"/>
                    <a:pt x="161" y="36"/>
                    <a:pt x="99" y="99"/>
                  </a:cubicBezTo>
                  <a:cubicBezTo>
                    <a:pt x="37" y="161"/>
                    <a:pt x="1" y="250"/>
                    <a:pt x="1" y="330"/>
                  </a:cubicBezTo>
                  <a:cubicBezTo>
                    <a:pt x="1" y="420"/>
                    <a:pt x="37" y="509"/>
                    <a:pt x="99" y="571"/>
                  </a:cubicBezTo>
                  <a:cubicBezTo>
                    <a:pt x="161" y="634"/>
                    <a:pt x="242" y="669"/>
                    <a:pt x="331" y="669"/>
                  </a:cubicBezTo>
                  <a:cubicBezTo>
                    <a:pt x="420" y="669"/>
                    <a:pt x="509" y="634"/>
                    <a:pt x="572" y="571"/>
                  </a:cubicBezTo>
                  <a:cubicBezTo>
                    <a:pt x="634" y="509"/>
                    <a:pt x="670" y="420"/>
                    <a:pt x="670" y="330"/>
                  </a:cubicBezTo>
                  <a:cubicBezTo>
                    <a:pt x="670" y="250"/>
                    <a:pt x="634" y="161"/>
                    <a:pt x="572" y="99"/>
                  </a:cubicBezTo>
                  <a:cubicBezTo>
                    <a:pt x="509" y="36"/>
                    <a:pt x="420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5"/>
            <p:cNvSpPr/>
            <p:nvPr/>
          </p:nvSpPr>
          <p:spPr>
            <a:xfrm>
              <a:off x="6063664" y="1863842"/>
              <a:ext cx="61163" cy="17588"/>
            </a:xfrm>
            <a:custGeom>
              <a:avLst/>
              <a:gdLst/>
              <a:ahLst/>
              <a:cxnLst/>
              <a:rect l="l" t="t" r="r" b="b"/>
              <a:pathLst>
                <a:path w="2330" h="670" extrusionOk="0">
                  <a:moveTo>
                    <a:pt x="367" y="0"/>
                  </a:moveTo>
                  <a:cubicBezTo>
                    <a:pt x="197" y="0"/>
                    <a:pt x="54" y="125"/>
                    <a:pt x="28" y="286"/>
                  </a:cubicBezTo>
                  <a:cubicBezTo>
                    <a:pt x="1" y="491"/>
                    <a:pt x="161" y="669"/>
                    <a:pt x="358" y="669"/>
                  </a:cubicBezTo>
                  <a:lnTo>
                    <a:pt x="1963" y="669"/>
                  </a:lnTo>
                  <a:cubicBezTo>
                    <a:pt x="2133" y="669"/>
                    <a:pt x="2276" y="553"/>
                    <a:pt x="2302" y="384"/>
                  </a:cubicBezTo>
                  <a:cubicBezTo>
                    <a:pt x="2329" y="179"/>
                    <a:pt x="2178" y="0"/>
                    <a:pt x="1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Google Shape;1024;p67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4596F15-447B-99D0-F771-E37FEE81B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5" t="34141" r="10445" b="36215"/>
          <a:stretch/>
        </p:blipFill>
        <p:spPr>
          <a:xfrm>
            <a:off x="720075" y="1690470"/>
            <a:ext cx="7468885" cy="15240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C0DCBF4-3A24-D24C-425B-A2730C09A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5" t="42465" r="53000" b="21171"/>
          <a:stretch/>
        </p:blipFill>
        <p:spPr>
          <a:xfrm>
            <a:off x="3113736" y="3105489"/>
            <a:ext cx="2916527" cy="152400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E868794-C190-5D16-321F-FA8BADDEE3AD}"/>
              </a:ext>
            </a:extLst>
          </p:cNvPr>
          <p:cNvSpPr txBox="1"/>
          <p:nvPr/>
        </p:nvSpPr>
        <p:spPr>
          <a:xfrm>
            <a:off x="640005" y="1276010"/>
            <a:ext cx="786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GIORGIO LOCATELLI</a:t>
            </a:r>
          </a:p>
        </p:txBody>
      </p:sp>
    </p:spTree>
    <p:extLst>
      <p:ext uri="{BB962C8B-B14F-4D97-AF65-F5344CB8AC3E}">
        <p14:creationId xmlns:p14="http://schemas.microsoft.com/office/powerpoint/2010/main" val="3615297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Google Shape;1024;p67"/>
          <p:cNvCxnSpPr/>
          <p:nvPr/>
        </p:nvCxnSpPr>
        <p:spPr>
          <a:xfrm>
            <a:off x="4065100" y="1169326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0BD22D-F200-4E02-0BFC-F5107411B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4" t="46287" r="8215" b="23006"/>
          <a:stretch/>
        </p:blipFill>
        <p:spPr>
          <a:xfrm>
            <a:off x="720075" y="1690470"/>
            <a:ext cx="7704000" cy="158447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DF6128-53FE-5CF5-534C-7D0BCC3DE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3" t="30015" r="50000" b="35795"/>
          <a:stretch/>
        </p:blipFill>
        <p:spPr>
          <a:xfrm>
            <a:off x="2968120" y="3147107"/>
            <a:ext cx="3207760" cy="146368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0C1E84-D2D9-0375-08FB-34FC342853E0}"/>
              </a:ext>
            </a:extLst>
          </p:cNvPr>
          <p:cNvSpPr txBox="1"/>
          <p:nvPr/>
        </p:nvSpPr>
        <p:spPr>
          <a:xfrm>
            <a:off x="640005" y="1276010"/>
            <a:ext cx="786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rmorant Garamond" panose="020B0604020202020204" charset="0"/>
                <a:ea typeface="Cormorant Garamond" panose="020B0604020202020204" charset="0"/>
              </a:rPr>
              <a:t>GINO D’ACAMPO</a:t>
            </a:r>
          </a:p>
        </p:txBody>
      </p:sp>
    </p:spTree>
    <p:extLst>
      <p:ext uri="{BB962C8B-B14F-4D97-AF65-F5344CB8AC3E}">
        <p14:creationId xmlns:p14="http://schemas.microsoft.com/office/powerpoint/2010/main" val="1471725559"/>
      </p:ext>
    </p:extLst>
  </p:cSld>
  <p:clrMapOvr>
    <a:masterClrMapping/>
  </p:clrMapOvr>
</p:sld>
</file>

<file path=ppt/theme/theme1.xml><?xml version="1.0" encoding="utf-8"?>
<a:theme xmlns:a="http://schemas.openxmlformats.org/drawingml/2006/main" name="2022 Marketing Plan by Slidesgo">
  <a:themeElements>
    <a:clrScheme name="Simple Light">
      <a:dk1>
        <a:srgbClr val="313131"/>
      </a:dk1>
      <a:lt1>
        <a:srgbClr val="FFFFFF"/>
      </a:lt1>
      <a:dk2>
        <a:srgbClr val="A4DFCB"/>
      </a:dk2>
      <a:lt2>
        <a:srgbClr val="FABDAB"/>
      </a:lt2>
      <a:accent1>
        <a:srgbClr val="759FD3"/>
      </a:accent1>
      <a:accent2>
        <a:srgbClr val="EBD89E"/>
      </a:accent2>
      <a:accent3>
        <a:srgbClr val="A4DFCB"/>
      </a:accent3>
      <a:accent4>
        <a:srgbClr val="FABDAB"/>
      </a:accent4>
      <a:accent5>
        <a:srgbClr val="B7CEEB"/>
      </a:accent5>
      <a:accent6>
        <a:srgbClr val="EBD89E"/>
      </a:accent6>
      <a:hlink>
        <a:srgbClr val="B7CE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930</Words>
  <Application>Microsoft Office PowerPoint</Application>
  <PresentationFormat>Presentazione su schermo (16:9)</PresentationFormat>
  <Paragraphs>283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Poppins ExtraBold</vt:lpstr>
      <vt:lpstr>Poppins</vt:lpstr>
      <vt:lpstr>Catamaran</vt:lpstr>
      <vt:lpstr>Arial</vt:lpstr>
      <vt:lpstr>Cormorant Garamond</vt:lpstr>
      <vt:lpstr>2022 Marketing Plan by Slidesgo</vt:lpstr>
      <vt:lpstr>2022  MARKETING PLAN </vt:lpstr>
      <vt:lpstr>CHI SIAMO</vt:lpstr>
      <vt:lpstr>Il Piano Strategico</vt:lpstr>
      <vt:lpstr>JENNA DOE</vt:lpstr>
      <vt:lpstr>ANNA SMITH</vt:lpstr>
      <vt:lpstr>ACCOUNTS SOCIAL DA CREARE  </vt:lpstr>
      <vt:lpstr>FUNNEL</vt:lpstr>
      <vt:lpstr>COMPETITOR ANALYSIS</vt:lpstr>
      <vt:lpstr>COMPETITOR ANALYSIS</vt:lpstr>
      <vt:lpstr>TOPIC ANALYSIS</vt:lpstr>
      <vt:lpstr>KPI E METRICHE DA SEGUIRE</vt:lpstr>
      <vt:lpstr>PIANO INSERZIONI ED EDITORIALE CARATTERISTICHE PRINCIPALI</vt:lpstr>
      <vt:lpstr>INSERZIONI FACEBOOK</vt:lpstr>
      <vt:lpstr>INSERZIONI FACEBOOK</vt:lpstr>
      <vt:lpstr>INSERZIONI INSTAGRAM</vt:lpstr>
      <vt:lpstr>INSERZIONI INSTAGRAM</vt:lpstr>
      <vt:lpstr>PROGAMMATI 5 POST SETTIMANALI I POST SONO PUBBLICATI IL LUNEDI’, MERCOLEDI’ , VENERDI’, SABATO E DOMENICA. LE STORIES I RESTANTI GIORNI.  ORARI: POST ORE 14,00 DA LUNEDI’ A VENERDI’ ORE 10,00 IL WEEKEND </vt:lpstr>
      <vt:lpstr>PROGAMMATI 3 POST, 4 STORIES E 2 REELS SETTIMANALI; I POST PUBBLICATI IL LUNEDI’, GIOVEDI’ E SABATO. LE STORIES I RESTANTI GIORNI. I REELS IL MARTEDI’ E IL GIOVEDI’ ORARI: POST ORE 14,00 STORIES ORE 10,00 REELS ORE 18,00</vt:lpstr>
      <vt:lpstr>GESTIONE METRICHE SEDE MILANO</vt:lpstr>
      <vt:lpstr>BUDGET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 MARKETING PLAN</dc:title>
  <dc:creator>Sergio Cristiano</dc:creator>
  <cp:lastModifiedBy>Sergio Cristiano</cp:lastModifiedBy>
  <cp:revision>6</cp:revision>
  <dcterms:modified xsi:type="dcterms:W3CDTF">2022-11-18T10:49:07Z</dcterms:modified>
</cp:coreProperties>
</file>